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Sora SemiBold"/>
      <p:regular r:id="rId24"/>
      <p:bold r:id="rId25"/>
    </p:embeddedFont>
    <p:embeddedFont>
      <p:font typeface="Play"/>
      <p:regular r:id="rId26"/>
      <p:bold r:id="rId27"/>
    </p:embeddedFont>
    <p:embeddedFont>
      <p:font typeface="Sora Light"/>
      <p:regular r:id="rId28"/>
      <p:bold r:id="rId29"/>
    </p:embeddedFont>
    <p:embeddedFont>
      <p:font typeface="Rubik"/>
      <p:regular r:id="rId30"/>
      <p:bold r:id="rId31"/>
      <p:italic r:id="rId32"/>
      <p:boldItalic r:id="rId33"/>
    </p:embeddedFont>
    <p:embeddedFont>
      <p:font typeface="Sora"/>
      <p:regular r:id="rId34"/>
      <p:bold r:id="rId35"/>
    </p:embeddedFont>
    <p:embeddedFont>
      <p:font typeface="Sora Medium"/>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m7CHYd4LecGt/oOGdCkAUae4L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ubik-bold.fntdata"/><Relationship Id="rId30" Type="http://schemas.openxmlformats.org/officeDocument/2006/relationships/font" Target="fonts/Rubik-regular.fntdata"/><Relationship Id="rId33" Type="http://schemas.openxmlformats.org/officeDocument/2006/relationships/font" Target="fonts/Rubik-boldItalic.fntdata"/><Relationship Id="rId32" Type="http://schemas.openxmlformats.org/officeDocument/2006/relationships/font" Target="fonts/Rubik-italic.fntdata"/><Relationship Id="rId35" Type="http://schemas.openxmlformats.org/officeDocument/2006/relationships/font" Target="fonts/Sora-bold.fntdata"/><Relationship Id="rId34" Type="http://schemas.openxmlformats.org/officeDocument/2006/relationships/font" Target="fonts/Sora-regular.fntdata"/><Relationship Id="rId37" Type="http://schemas.openxmlformats.org/officeDocument/2006/relationships/font" Target="fonts/SoraMedium-bold.fntdata"/><Relationship Id="rId36" Type="http://schemas.openxmlformats.org/officeDocument/2006/relationships/font" Target="fonts/SoraMedium-regular.fntdata"/><Relationship Id="rId38"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SoraSemiBold-regular.fntdata"/><Relationship Id="rId23" Type="http://schemas.openxmlformats.org/officeDocument/2006/relationships/slide" Target="slides/slide19.xml"/><Relationship Id="rId26" Type="http://schemas.openxmlformats.org/officeDocument/2006/relationships/font" Target="fonts/Play-regular.fntdata"/><Relationship Id="rId25" Type="http://schemas.openxmlformats.org/officeDocument/2006/relationships/font" Target="fonts/SoraSemiBold-bold.fntdata"/><Relationship Id="rId28" Type="http://schemas.openxmlformats.org/officeDocument/2006/relationships/font" Target="fonts/SoraLight-regular.fntdata"/><Relationship Id="rId27" Type="http://schemas.openxmlformats.org/officeDocument/2006/relationships/font" Target="fonts/Play-bold.fntdata"/><Relationship Id="rId29" Type="http://schemas.openxmlformats.org/officeDocument/2006/relationships/font" Target="fonts/SoraLight-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168" name="Google Shape;11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Sora"/>
              <a:buNone/>
            </a:pPr>
            <a:r>
              <a:t/>
            </a:r>
            <a:endParaRPr>
              <a:latin typeface="Sora"/>
              <a:ea typeface="Sora"/>
              <a:cs typeface="Sora"/>
              <a:sym typeface="Sora"/>
            </a:endParaRPr>
          </a:p>
        </p:txBody>
      </p:sp>
      <p:sp>
        <p:nvSpPr>
          <p:cNvPr id="1265" name="Google Shape;12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283" name="Google Shape;1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292" name="Google Shape;129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301" name="Google Shape;130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310" name="Google Shape;13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319" name="Google Shape;131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328" name="Google Shape;13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339" name="Google Shape;1339;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Sora"/>
                <a:ea typeface="Sora"/>
                <a:cs typeface="Sora"/>
                <a:sym typeface="Sora"/>
              </a:rPr>
              <a:t>‹#›</a:t>
            </a:fld>
            <a:endParaRPr b="0" i="0" sz="1400" u="none" cap="none" strike="noStrike">
              <a:solidFill>
                <a:srgbClr val="000000"/>
              </a:solidFill>
              <a:latin typeface="Sora"/>
              <a:ea typeface="Sora"/>
              <a:cs typeface="Sora"/>
              <a:sym typeface="Sor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Sora"/>
              <a:buNone/>
            </a:pPr>
            <a:r>
              <a:rPr lang="en-US">
                <a:latin typeface="Sora"/>
                <a:ea typeface="Sora"/>
                <a:cs typeface="Sora"/>
                <a:sym typeface="Sora"/>
              </a:rPr>
              <a:t>Schedule a customer ROI analysis.</a:t>
            </a:r>
            <a:endParaRPr>
              <a:latin typeface="Sora"/>
              <a:ea typeface="Sora"/>
              <a:cs typeface="Sora"/>
              <a:sym typeface="Sora"/>
            </a:endParaRPr>
          </a:p>
        </p:txBody>
      </p:sp>
      <p:sp>
        <p:nvSpPr>
          <p:cNvPr id="1354" name="Google Shape;135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1" name="Google Shape;138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177" name="Google Shape;11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183" name="Google Shape;118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191" name="Google Shape;11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9" name="Google Shape;119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latin typeface="Sora"/>
              <a:ea typeface="Sora"/>
              <a:cs typeface="Sora"/>
              <a:sym typeface="Sor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204" name="Google Shape;1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213" name="Google Shape;12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5" name="Google Shape;123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Sora"/>
              <a:ea typeface="Sora"/>
              <a:cs typeface="Sora"/>
              <a:sym typeface="Sora"/>
            </a:endParaRPr>
          </a:p>
        </p:txBody>
      </p:sp>
      <p:sp>
        <p:nvSpPr>
          <p:cNvPr id="1260" name="Google Shape;12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52.png"/><Relationship Id="rId4" Type="http://schemas.openxmlformats.org/officeDocument/2006/relationships/image" Target="../media/image37.png"/><Relationship Id="rId5"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45.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7.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gif"/><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bg>
      <p:bgPr>
        <a:solidFill>
          <a:schemeClr val="lt1"/>
        </a:solidFill>
      </p:bgPr>
    </p:bg>
    <p:spTree>
      <p:nvGrpSpPr>
        <p:cNvPr id="14" name="Shape 14"/>
        <p:cNvGrpSpPr/>
        <p:nvPr/>
      </p:nvGrpSpPr>
      <p:grpSpPr>
        <a:xfrm>
          <a:off x="0" y="0"/>
          <a:ext cx="0" cy="0"/>
          <a:chOff x="0" y="0"/>
          <a:chExt cx="0" cy="0"/>
        </a:xfrm>
      </p:grpSpPr>
      <p:sp>
        <p:nvSpPr>
          <p:cNvPr id="15" name="Google Shape;15;p29"/>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6" name="Google Shape;16;p29"/>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7" name="Google Shape;17;p29"/>
          <p:cNvSpPr txBox="1"/>
          <p:nvPr>
            <p:ph idx="12" type="sldNum"/>
          </p:nvPr>
        </p:nvSpPr>
        <p:spPr>
          <a:xfrm>
            <a:off x="115012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8" name="Google Shape;18;p29"/>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9" name="Google Shape;19;p29"/>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Deep Teal)">
  <p:cSld name="Divider - Dark (Deep Teal)">
    <p:bg>
      <p:bgPr>
        <a:blipFill>
          <a:blip r:embed="rId2">
            <a:alphaModFix/>
          </a:blip>
          <a:stretch>
            <a:fillRect/>
          </a:stretch>
        </a:blipFill>
      </p:bgPr>
    </p:bg>
    <p:spTree>
      <p:nvGrpSpPr>
        <p:cNvPr id="73" name="Shape 73"/>
        <p:cNvGrpSpPr/>
        <p:nvPr/>
      </p:nvGrpSpPr>
      <p:grpSpPr>
        <a:xfrm>
          <a:off x="0" y="0"/>
          <a:ext cx="0" cy="0"/>
          <a:chOff x="0" y="0"/>
          <a:chExt cx="0" cy="0"/>
        </a:xfrm>
      </p:grpSpPr>
      <p:pic>
        <p:nvPicPr>
          <p:cNvPr id="74" name="Google Shape;74;p31" title="photo-treatment-background-texture-no-pattern-deep-teal-01.png"/>
          <p:cNvPicPr preferRelativeResize="0"/>
          <p:nvPr/>
        </p:nvPicPr>
        <p:blipFill rotWithShape="1">
          <a:blip r:embed="rId3">
            <a:alphaModFix/>
          </a:blip>
          <a:srcRect b="0" l="0" r="0" t="0"/>
          <a:stretch/>
        </p:blipFill>
        <p:spPr>
          <a:xfrm>
            <a:off x="16" y="0"/>
            <a:ext cx="12191981" cy="6858000"/>
          </a:xfrm>
          <a:prstGeom prst="rect">
            <a:avLst/>
          </a:prstGeom>
          <a:noFill/>
          <a:ln>
            <a:noFill/>
          </a:ln>
        </p:spPr>
      </p:pic>
      <p:sp>
        <p:nvSpPr>
          <p:cNvPr id="75" name="Google Shape;75;p31"/>
          <p:cNvSpPr txBox="1"/>
          <p:nvPr>
            <p:ph type="title"/>
          </p:nvPr>
        </p:nvSpPr>
        <p:spPr>
          <a:xfrm>
            <a:off x="415600" y="25436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None/>
              <a:defRPr sz="4800">
                <a:solidFill>
                  <a:schemeClr val="lt1"/>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76" name="Google Shape;76;p31"/>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77" name="Google Shape;77;p31"/>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78" name="Google Shape;78;p31"/>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79" name="Google Shape;79;p31"/>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80" name="Google Shape;80;p31"/>
          <p:cNvPicPr preferRelativeResize="0"/>
          <p:nvPr/>
        </p:nvPicPr>
        <p:blipFill rotWithShape="1">
          <a:blip r:embed="rId4">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ubergine">
  <p:cSld name="Title slide - Aubergine">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39"/>
          <p:cNvSpPr txBox="1"/>
          <p:nvPr>
            <p:ph type="ctrTitle"/>
          </p:nvPr>
        </p:nvSpPr>
        <p:spPr>
          <a:xfrm>
            <a:off x="415600" y="1997467"/>
            <a:ext cx="6400800" cy="183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SzPts val="3800"/>
              <a:buNone/>
              <a:defRPr sz="5067"/>
            </a:lvl2pPr>
            <a:lvl3pPr lvl="2" algn="l">
              <a:lnSpc>
                <a:spcPct val="100000"/>
              </a:lnSpc>
              <a:spcBef>
                <a:spcPts val="0"/>
              </a:spcBef>
              <a:spcAft>
                <a:spcPts val="0"/>
              </a:spcAft>
              <a:buSzPts val="3800"/>
              <a:buNone/>
              <a:defRPr sz="5067"/>
            </a:lvl3pPr>
            <a:lvl4pPr lvl="3" algn="l">
              <a:lnSpc>
                <a:spcPct val="100000"/>
              </a:lnSpc>
              <a:spcBef>
                <a:spcPts val="0"/>
              </a:spcBef>
              <a:spcAft>
                <a:spcPts val="0"/>
              </a:spcAft>
              <a:buSzPts val="3800"/>
              <a:buNone/>
              <a:defRPr sz="5067"/>
            </a:lvl4pPr>
            <a:lvl5pPr lvl="4" algn="l">
              <a:lnSpc>
                <a:spcPct val="100000"/>
              </a:lnSpc>
              <a:spcBef>
                <a:spcPts val="0"/>
              </a:spcBef>
              <a:spcAft>
                <a:spcPts val="0"/>
              </a:spcAft>
              <a:buSzPts val="3800"/>
              <a:buNone/>
              <a:defRPr sz="5067"/>
            </a:lvl5pPr>
            <a:lvl6pPr lvl="5" algn="l">
              <a:lnSpc>
                <a:spcPct val="100000"/>
              </a:lnSpc>
              <a:spcBef>
                <a:spcPts val="0"/>
              </a:spcBef>
              <a:spcAft>
                <a:spcPts val="0"/>
              </a:spcAft>
              <a:buSzPts val="3800"/>
              <a:buNone/>
              <a:defRPr sz="5067"/>
            </a:lvl6pPr>
            <a:lvl7pPr lvl="6" algn="l">
              <a:lnSpc>
                <a:spcPct val="100000"/>
              </a:lnSpc>
              <a:spcBef>
                <a:spcPts val="0"/>
              </a:spcBef>
              <a:spcAft>
                <a:spcPts val="0"/>
              </a:spcAft>
              <a:buSzPts val="3800"/>
              <a:buNone/>
              <a:defRPr sz="5067"/>
            </a:lvl7pPr>
            <a:lvl8pPr lvl="7" algn="l">
              <a:lnSpc>
                <a:spcPct val="100000"/>
              </a:lnSpc>
              <a:spcBef>
                <a:spcPts val="0"/>
              </a:spcBef>
              <a:spcAft>
                <a:spcPts val="0"/>
              </a:spcAft>
              <a:buSzPts val="3800"/>
              <a:buNone/>
              <a:defRPr sz="5067"/>
            </a:lvl8pPr>
            <a:lvl9pPr lvl="8" algn="l">
              <a:lnSpc>
                <a:spcPct val="100000"/>
              </a:lnSpc>
              <a:spcBef>
                <a:spcPts val="0"/>
              </a:spcBef>
              <a:spcAft>
                <a:spcPts val="0"/>
              </a:spcAft>
              <a:buSzPts val="3800"/>
              <a:buNone/>
              <a:defRPr sz="5067"/>
            </a:lvl9pPr>
          </a:lstStyle>
          <a:p/>
        </p:txBody>
      </p:sp>
      <p:sp>
        <p:nvSpPr>
          <p:cNvPr id="83" name="Google Shape;83;p39"/>
          <p:cNvSpPr txBox="1"/>
          <p:nvPr>
            <p:ph idx="1" type="subTitle"/>
          </p:nvPr>
        </p:nvSpPr>
        <p:spPr>
          <a:xfrm>
            <a:off x="415600" y="4072133"/>
            <a:ext cx="4876800" cy="41043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lt1"/>
              </a:buClr>
              <a:buSzPts val="2000"/>
              <a:buNone/>
              <a:defRPr sz="2667">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pic>
        <p:nvPicPr>
          <p:cNvPr id="84" name="Google Shape;84;p39" title="corner-dot-vermilion-full.png"/>
          <p:cNvPicPr preferRelativeResize="0"/>
          <p:nvPr/>
        </p:nvPicPr>
        <p:blipFill rotWithShape="1">
          <a:blip r:embed="rId3">
            <a:alphaModFix/>
          </a:blip>
          <a:srcRect b="0" l="13756" r="1632" t="0"/>
          <a:stretch/>
        </p:blipFill>
        <p:spPr>
          <a:xfrm>
            <a:off x="1876733" y="0"/>
            <a:ext cx="10315264" cy="6858000"/>
          </a:xfrm>
          <a:prstGeom prst="rect">
            <a:avLst/>
          </a:prstGeom>
          <a:noFill/>
          <a:ln>
            <a:noFill/>
          </a:ln>
        </p:spPr>
      </p:pic>
      <p:pic>
        <p:nvPicPr>
          <p:cNvPr id="85" name="Google Shape;85;p39"/>
          <p:cNvPicPr preferRelativeResize="0"/>
          <p:nvPr/>
        </p:nvPicPr>
        <p:blipFill rotWithShape="1">
          <a:blip r:embed="rId4">
            <a:alphaModFix/>
          </a:blip>
          <a:srcRect b="0" l="0" r="0" t="0"/>
          <a:stretch/>
        </p:blipFill>
        <p:spPr>
          <a:xfrm>
            <a:off x="526304" y="1051074"/>
            <a:ext cx="1870537" cy="34710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Indigo)">
  <p:cSld name="Divider - Dark (Indigo)">
    <p:bg>
      <p:bgPr>
        <a:blipFill>
          <a:blip r:embed="rId2">
            <a:alphaModFix/>
          </a:blip>
          <a:stretch>
            <a:fillRect/>
          </a:stretch>
        </a:blipFill>
      </p:bgPr>
    </p:bg>
    <p:spTree>
      <p:nvGrpSpPr>
        <p:cNvPr id="86" name="Shape 86"/>
        <p:cNvGrpSpPr/>
        <p:nvPr/>
      </p:nvGrpSpPr>
      <p:grpSpPr>
        <a:xfrm>
          <a:off x="0" y="0"/>
          <a:ext cx="0" cy="0"/>
          <a:chOff x="0" y="0"/>
          <a:chExt cx="0" cy="0"/>
        </a:xfrm>
      </p:grpSpPr>
      <p:pic>
        <p:nvPicPr>
          <p:cNvPr id="87" name="Google Shape;87;p40" title="photo-treatment-background-texture-no-pattern-indigo-01.png"/>
          <p:cNvPicPr preferRelativeResize="0"/>
          <p:nvPr/>
        </p:nvPicPr>
        <p:blipFill rotWithShape="1">
          <a:blip r:embed="rId3">
            <a:alphaModFix/>
          </a:blip>
          <a:srcRect b="0" l="0" r="0" t="0"/>
          <a:stretch/>
        </p:blipFill>
        <p:spPr>
          <a:xfrm>
            <a:off x="16" y="0"/>
            <a:ext cx="12191981" cy="6858000"/>
          </a:xfrm>
          <a:prstGeom prst="rect">
            <a:avLst/>
          </a:prstGeom>
          <a:noFill/>
          <a:ln>
            <a:noFill/>
          </a:ln>
        </p:spPr>
      </p:pic>
      <p:sp>
        <p:nvSpPr>
          <p:cNvPr id="88" name="Google Shape;88;p40"/>
          <p:cNvSpPr txBox="1"/>
          <p:nvPr>
            <p:ph type="title"/>
          </p:nvPr>
        </p:nvSpPr>
        <p:spPr>
          <a:xfrm>
            <a:off x="415600" y="25436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None/>
              <a:defRPr sz="4800">
                <a:solidFill>
                  <a:schemeClr val="lt1"/>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89" name="Google Shape;89;p40"/>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90" name="Google Shape;90;p40"/>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91" name="Google Shape;91;p40"/>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92" name="Google Shape;92;p40"/>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93" name="Google Shape;93;p40"/>
          <p:cNvPicPr preferRelativeResize="0"/>
          <p:nvPr/>
        </p:nvPicPr>
        <p:blipFill rotWithShape="1">
          <a:blip r:embed="rId4">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Aubergine)">
  <p:cSld name="Divider - Dark (Aubergine)">
    <p:bg>
      <p:bgPr>
        <a:blipFill>
          <a:blip r:embed="rId2">
            <a:alphaModFix/>
          </a:blip>
          <a:stretch>
            <a:fillRect/>
          </a:stretch>
        </a:blipFill>
      </p:bgPr>
    </p:bg>
    <p:spTree>
      <p:nvGrpSpPr>
        <p:cNvPr id="94" name="Shape 94"/>
        <p:cNvGrpSpPr/>
        <p:nvPr/>
      </p:nvGrpSpPr>
      <p:grpSpPr>
        <a:xfrm>
          <a:off x="0" y="0"/>
          <a:ext cx="0" cy="0"/>
          <a:chOff x="0" y="0"/>
          <a:chExt cx="0" cy="0"/>
        </a:xfrm>
      </p:grpSpPr>
      <p:pic>
        <p:nvPicPr>
          <p:cNvPr id="95" name="Google Shape;95;p41" title="photo-treatment-background-texture-no-pattern-aubergine-01.png"/>
          <p:cNvPicPr preferRelativeResize="0"/>
          <p:nvPr/>
        </p:nvPicPr>
        <p:blipFill rotWithShape="1">
          <a:blip r:embed="rId3">
            <a:alphaModFix/>
          </a:blip>
          <a:srcRect b="0" l="0" r="0" t="0"/>
          <a:stretch/>
        </p:blipFill>
        <p:spPr>
          <a:xfrm>
            <a:off x="16" y="0"/>
            <a:ext cx="12191981" cy="6858000"/>
          </a:xfrm>
          <a:prstGeom prst="rect">
            <a:avLst/>
          </a:prstGeom>
          <a:noFill/>
          <a:ln>
            <a:noFill/>
          </a:ln>
        </p:spPr>
      </p:pic>
      <p:sp>
        <p:nvSpPr>
          <p:cNvPr id="96" name="Google Shape;96;p41"/>
          <p:cNvSpPr txBox="1"/>
          <p:nvPr>
            <p:ph type="title"/>
          </p:nvPr>
        </p:nvSpPr>
        <p:spPr>
          <a:xfrm>
            <a:off x="415600" y="25436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None/>
              <a:defRPr sz="4800">
                <a:solidFill>
                  <a:schemeClr val="lt1"/>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97" name="Google Shape;97;p41"/>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98" name="Google Shape;98;p41"/>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99" name="Google Shape;99;p41"/>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100" name="Google Shape;100;p41"/>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101" name="Google Shape;101;p41"/>
          <p:cNvPicPr preferRelativeResize="0"/>
          <p:nvPr/>
        </p:nvPicPr>
        <p:blipFill rotWithShape="1">
          <a:blip r:embed="rId4">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42"/>
          <p:cNvSpPr txBox="1"/>
          <p:nvPr>
            <p:ph type="title"/>
          </p:nvPr>
        </p:nvSpPr>
        <p:spPr>
          <a:xfrm>
            <a:off x="463296" y="593367"/>
            <a:ext cx="11277600" cy="43088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4" name="Google Shape;104;p42"/>
          <p:cNvSpPr txBox="1"/>
          <p:nvPr>
            <p:ph idx="1" type="body"/>
          </p:nvPr>
        </p:nvSpPr>
        <p:spPr>
          <a:xfrm>
            <a:off x="463300" y="1739833"/>
            <a:ext cx="5333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05" name="Google Shape;105;p42"/>
          <p:cNvSpPr txBox="1"/>
          <p:nvPr>
            <p:ph idx="2" type="body"/>
          </p:nvPr>
        </p:nvSpPr>
        <p:spPr>
          <a:xfrm>
            <a:off x="6390648" y="1739833"/>
            <a:ext cx="5333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06" name="Google Shape;106;p42"/>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7" name="Google Shape;107;p42"/>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8" name="Google Shape;108;p42"/>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9" name="Google Shape;109;p42"/>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10" name="Google Shape;110;p42"/>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subheader">
  <p:cSld name="Title and two columns with subheader">
    <p:spTree>
      <p:nvGrpSpPr>
        <p:cNvPr id="111" name="Shape 111"/>
        <p:cNvGrpSpPr/>
        <p:nvPr/>
      </p:nvGrpSpPr>
      <p:grpSpPr>
        <a:xfrm>
          <a:off x="0" y="0"/>
          <a:ext cx="0" cy="0"/>
          <a:chOff x="0" y="0"/>
          <a:chExt cx="0" cy="0"/>
        </a:xfrm>
      </p:grpSpPr>
      <p:sp>
        <p:nvSpPr>
          <p:cNvPr id="112" name="Google Shape;112;p43"/>
          <p:cNvSpPr txBox="1"/>
          <p:nvPr>
            <p:ph type="title"/>
          </p:nvPr>
        </p:nvSpPr>
        <p:spPr>
          <a:xfrm>
            <a:off x="463296" y="593367"/>
            <a:ext cx="11277600" cy="43088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3" name="Google Shape;113;p43"/>
          <p:cNvSpPr txBox="1"/>
          <p:nvPr>
            <p:ph idx="1" type="body"/>
          </p:nvPr>
        </p:nvSpPr>
        <p:spPr>
          <a:xfrm>
            <a:off x="463300" y="2157333"/>
            <a:ext cx="5333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14" name="Google Shape;114;p43"/>
          <p:cNvSpPr txBox="1"/>
          <p:nvPr>
            <p:ph idx="2" type="body"/>
          </p:nvPr>
        </p:nvSpPr>
        <p:spPr>
          <a:xfrm>
            <a:off x="6390648" y="2157333"/>
            <a:ext cx="5333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15" name="Google Shape;115;p43"/>
          <p:cNvSpPr txBox="1"/>
          <p:nvPr>
            <p:ph idx="3" type="subTitle"/>
          </p:nvPr>
        </p:nvSpPr>
        <p:spPr>
          <a:xfrm>
            <a:off x="463300" y="1729975"/>
            <a:ext cx="5333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16" name="Google Shape;116;p43"/>
          <p:cNvSpPr txBox="1"/>
          <p:nvPr>
            <p:ph idx="4" type="subTitle"/>
          </p:nvPr>
        </p:nvSpPr>
        <p:spPr>
          <a:xfrm>
            <a:off x="6390648" y="1729975"/>
            <a:ext cx="5333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17" name="Google Shape;117;p43"/>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18" name="Google Shape;118;p43"/>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19" name="Google Shape;119;p43"/>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20" name="Google Shape;120;p43"/>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21" name="Google Shape;121;p43"/>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images">
  <p:cSld name="Title and two columns with images">
    <p:spTree>
      <p:nvGrpSpPr>
        <p:cNvPr id="122" name="Shape 122"/>
        <p:cNvGrpSpPr/>
        <p:nvPr/>
      </p:nvGrpSpPr>
      <p:grpSpPr>
        <a:xfrm>
          <a:off x="0" y="0"/>
          <a:ext cx="0" cy="0"/>
          <a:chOff x="0" y="0"/>
          <a:chExt cx="0" cy="0"/>
        </a:xfrm>
      </p:grpSpPr>
      <p:sp>
        <p:nvSpPr>
          <p:cNvPr id="123" name="Google Shape;123;p44"/>
          <p:cNvSpPr/>
          <p:nvPr/>
        </p:nvSpPr>
        <p:spPr>
          <a:xfrm>
            <a:off x="1010200" y="1413100"/>
            <a:ext cx="4876800" cy="2743200"/>
          </a:xfrm>
          <a:prstGeom prst="roundRect">
            <a:avLst>
              <a:gd fmla="val 904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124" name="Google Shape;124;p44"/>
          <p:cNvSpPr txBox="1"/>
          <p:nvPr>
            <p:ph type="title"/>
          </p:nvPr>
        </p:nvSpPr>
        <p:spPr>
          <a:xfrm>
            <a:off x="457213" y="593367"/>
            <a:ext cx="112776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p44"/>
          <p:cNvSpPr txBox="1"/>
          <p:nvPr>
            <p:ph idx="1" type="body"/>
          </p:nvPr>
        </p:nvSpPr>
        <p:spPr>
          <a:xfrm>
            <a:off x="1315000" y="4888467"/>
            <a:ext cx="4267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26" name="Google Shape;126;p44"/>
          <p:cNvSpPr txBox="1"/>
          <p:nvPr>
            <p:ph idx="2" type="body"/>
          </p:nvPr>
        </p:nvSpPr>
        <p:spPr>
          <a:xfrm>
            <a:off x="6609800" y="4888467"/>
            <a:ext cx="4267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27" name="Google Shape;127;p44"/>
          <p:cNvSpPr txBox="1"/>
          <p:nvPr>
            <p:ph idx="3" type="subTitle"/>
          </p:nvPr>
        </p:nvSpPr>
        <p:spPr>
          <a:xfrm>
            <a:off x="1315000" y="4461104"/>
            <a:ext cx="4267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28" name="Google Shape;128;p44"/>
          <p:cNvSpPr txBox="1"/>
          <p:nvPr>
            <p:ph idx="4" type="subTitle"/>
          </p:nvPr>
        </p:nvSpPr>
        <p:spPr>
          <a:xfrm>
            <a:off x="6609800" y="4461104"/>
            <a:ext cx="4267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29" name="Google Shape;129;p44"/>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30" name="Google Shape;130;p44"/>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31" name="Google Shape;131;p44"/>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32" name="Google Shape;132;p44"/>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133" name="Google Shape;133;p44"/>
          <p:cNvSpPr/>
          <p:nvPr>
            <p:ph idx="5" type="pic"/>
          </p:nvPr>
        </p:nvSpPr>
        <p:spPr>
          <a:xfrm>
            <a:off x="1315000" y="1717900"/>
            <a:ext cx="4267200" cy="2133600"/>
          </a:xfrm>
          <a:prstGeom prst="roundRect">
            <a:avLst>
              <a:gd fmla="val 11230" name="adj"/>
            </a:avLst>
          </a:prstGeom>
          <a:noFill/>
          <a:ln>
            <a:noFill/>
          </a:ln>
        </p:spPr>
      </p:sp>
      <p:sp>
        <p:nvSpPr>
          <p:cNvPr id="134" name="Google Shape;134;p44"/>
          <p:cNvSpPr/>
          <p:nvPr/>
        </p:nvSpPr>
        <p:spPr>
          <a:xfrm>
            <a:off x="6305000" y="1413100"/>
            <a:ext cx="4876800" cy="2743200"/>
          </a:xfrm>
          <a:prstGeom prst="roundRect">
            <a:avLst>
              <a:gd fmla="val 904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135" name="Google Shape;135;p44"/>
          <p:cNvSpPr/>
          <p:nvPr>
            <p:ph idx="6" type="pic"/>
          </p:nvPr>
        </p:nvSpPr>
        <p:spPr>
          <a:xfrm>
            <a:off x="6609800" y="1717900"/>
            <a:ext cx="4267200" cy="2133600"/>
          </a:xfrm>
          <a:prstGeom prst="roundRect">
            <a:avLst>
              <a:gd fmla="val 11230" name="adj"/>
            </a:avLst>
          </a:prstGeom>
          <a:noFill/>
          <a:ln>
            <a:noFill/>
          </a:ln>
        </p:spPr>
      </p:sp>
      <p:pic>
        <p:nvPicPr>
          <p:cNvPr id="136" name="Google Shape;136;p44"/>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with images">
  <p:cSld name="Title and three columns with images">
    <p:spTree>
      <p:nvGrpSpPr>
        <p:cNvPr id="137" name="Shape 137"/>
        <p:cNvGrpSpPr/>
        <p:nvPr/>
      </p:nvGrpSpPr>
      <p:grpSpPr>
        <a:xfrm>
          <a:off x="0" y="0"/>
          <a:ext cx="0" cy="0"/>
          <a:chOff x="0" y="0"/>
          <a:chExt cx="0" cy="0"/>
        </a:xfrm>
      </p:grpSpPr>
      <p:sp>
        <p:nvSpPr>
          <p:cNvPr id="138" name="Google Shape;138;p45"/>
          <p:cNvSpPr/>
          <p:nvPr/>
        </p:nvSpPr>
        <p:spPr>
          <a:xfrm>
            <a:off x="591800" y="1518207"/>
            <a:ext cx="3413600" cy="20728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139" name="Google Shape;139;p45"/>
          <p:cNvSpPr txBox="1"/>
          <p:nvPr>
            <p:ph type="title"/>
          </p:nvPr>
        </p:nvSpPr>
        <p:spPr>
          <a:xfrm>
            <a:off x="457200" y="593367"/>
            <a:ext cx="112776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0" name="Google Shape;140;p45"/>
          <p:cNvSpPr txBox="1"/>
          <p:nvPr>
            <p:ph idx="1" type="body"/>
          </p:nvPr>
        </p:nvSpPr>
        <p:spPr>
          <a:xfrm>
            <a:off x="871000" y="4323149"/>
            <a:ext cx="29260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41" name="Google Shape;141;p45"/>
          <p:cNvSpPr txBox="1"/>
          <p:nvPr>
            <p:ph idx="2" type="subTitle"/>
          </p:nvPr>
        </p:nvSpPr>
        <p:spPr>
          <a:xfrm>
            <a:off x="871000" y="3895788"/>
            <a:ext cx="2926000" cy="294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2" name="Google Shape;142;p45"/>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43" name="Google Shape;143;p45"/>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44" name="Google Shape;144;p4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45" name="Google Shape;145;p45"/>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146" name="Google Shape;146;p45"/>
          <p:cNvSpPr/>
          <p:nvPr>
            <p:ph idx="3" type="pic"/>
          </p:nvPr>
        </p:nvSpPr>
        <p:spPr>
          <a:xfrm>
            <a:off x="835600" y="1762207"/>
            <a:ext cx="2926000" cy="1584800"/>
          </a:xfrm>
          <a:prstGeom prst="roundRect">
            <a:avLst>
              <a:gd fmla="val 5206" name="adj"/>
            </a:avLst>
          </a:prstGeom>
          <a:noFill/>
          <a:ln>
            <a:noFill/>
          </a:ln>
        </p:spPr>
      </p:sp>
      <p:sp>
        <p:nvSpPr>
          <p:cNvPr id="147" name="Google Shape;147;p45"/>
          <p:cNvSpPr txBox="1"/>
          <p:nvPr>
            <p:ph idx="4" type="body"/>
          </p:nvPr>
        </p:nvSpPr>
        <p:spPr>
          <a:xfrm>
            <a:off x="4604767" y="4323149"/>
            <a:ext cx="29260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48" name="Google Shape;148;p45"/>
          <p:cNvSpPr txBox="1"/>
          <p:nvPr>
            <p:ph idx="5" type="subTitle"/>
          </p:nvPr>
        </p:nvSpPr>
        <p:spPr>
          <a:xfrm>
            <a:off x="4604767" y="3895788"/>
            <a:ext cx="2926000" cy="294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9" name="Google Shape;149;p45"/>
          <p:cNvSpPr txBox="1"/>
          <p:nvPr>
            <p:ph idx="6" type="body"/>
          </p:nvPr>
        </p:nvSpPr>
        <p:spPr>
          <a:xfrm>
            <a:off x="8272300" y="4323149"/>
            <a:ext cx="29260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50" name="Google Shape;150;p45"/>
          <p:cNvSpPr txBox="1"/>
          <p:nvPr>
            <p:ph idx="7" type="subTitle"/>
          </p:nvPr>
        </p:nvSpPr>
        <p:spPr>
          <a:xfrm>
            <a:off x="8272300" y="3895788"/>
            <a:ext cx="2926000" cy="294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1" name="Google Shape;151;p45"/>
          <p:cNvSpPr/>
          <p:nvPr/>
        </p:nvSpPr>
        <p:spPr>
          <a:xfrm>
            <a:off x="4360967" y="1518207"/>
            <a:ext cx="3413600" cy="20728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152" name="Google Shape;152;p45"/>
          <p:cNvSpPr/>
          <p:nvPr>
            <p:ph idx="8" type="pic"/>
          </p:nvPr>
        </p:nvSpPr>
        <p:spPr>
          <a:xfrm>
            <a:off x="4604767" y="1762207"/>
            <a:ext cx="2926000" cy="1584800"/>
          </a:xfrm>
          <a:prstGeom prst="roundRect">
            <a:avLst>
              <a:gd fmla="val 5206" name="adj"/>
            </a:avLst>
          </a:prstGeom>
          <a:noFill/>
          <a:ln>
            <a:noFill/>
          </a:ln>
        </p:spPr>
      </p:sp>
      <p:sp>
        <p:nvSpPr>
          <p:cNvPr id="153" name="Google Shape;153;p45"/>
          <p:cNvSpPr/>
          <p:nvPr/>
        </p:nvSpPr>
        <p:spPr>
          <a:xfrm>
            <a:off x="8028500" y="1518207"/>
            <a:ext cx="3413600" cy="20728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154" name="Google Shape;154;p45"/>
          <p:cNvSpPr/>
          <p:nvPr>
            <p:ph idx="9" type="pic"/>
          </p:nvPr>
        </p:nvSpPr>
        <p:spPr>
          <a:xfrm>
            <a:off x="8272300" y="1762207"/>
            <a:ext cx="2926000" cy="1584800"/>
          </a:xfrm>
          <a:prstGeom prst="roundRect">
            <a:avLst>
              <a:gd fmla="val 5206" name="adj"/>
            </a:avLst>
          </a:prstGeom>
          <a:noFill/>
          <a:ln>
            <a:noFill/>
          </a:ln>
        </p:spPr>
      </p:sp>
      <p:pic>
        <p:nvPicPr>
          <p:cNvPr id="155" name="Google Shape;155;p45"/>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 and four columns">
    <p:spTree>
      <p:nvGrpSpPr>
        <p:cNvPr id="156" name="Shape 156"/>
        <p:cNvGrpSpPr/>
        <p:nvPr/>
      </p:nvGrpSpPr>
      <p:grpSpPr>
        <a:xfrm>
          <a:off x="0" y="0"/>
          <a:ext cx="0" cy="0"/>
          <a:chOff x="0" y="0"/>
          <a:chExt cx="0" cy="0"/>
        </a:xfrm>
      </p:grpSpPr>
      <p:sp>
        <p:nvSpPr>
          <p:cNvPr id="157" name="Google Shape;157;p46"/>
          <p:cNvSpPr txBox="1"/>
          <p:nvPr>
            <p:ph type="title"/>
          </p:nvPr>
        </p:nvSpPr>
        <p:spPr>
          <a:xfrm>
            <a:off x="463296" y="593367"/>
            <a:ext cx="11277600" cy="43088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8" name="Google Shape;158;p46"/>
          <p:cNvSpPr txBox="1"/>
          <p:nvPr>
            <p:ph idx="1" type="body"/>
          </p:nvPr>
        </p:nvSpPr>
        <p:spPr>
          <a:xfrm>
            <a:off x="463296" y="1739833"/>
            <a:ext cx="51816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59" name="Google Shape;159;p46"/>
          <p:cNvSpPr txBox="1"/>
          <p:nvPr>
            <p:ph idx="2" type="body"/>
          </p:nvPr>
        </p:nvSpPr>
        <p:spPr>
          <a:xfrm>
            <a:off x="6443876" y="1739833"/>
            <a:ext cx="51816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60" name="Google Shape;160;p46"/>
          <p:cNvSpPr txBox="1"/>
          <p:nvPr>
            <p:ph idx="3" type="body"/>
          </p:nvPr>
        </p:nvSpPr>
        <p:spPr>
          <a:xfrm>
            <a:off x="463296" y="4080333"/>
            <a:ext cx="51816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61" name="Google Shape;161;p46"/>
          <p:cNvSpPr txBox="1"/>
          <p:nvPr>
            <p:ph idx="4" type="body"/>
          </p:nvPr>
        </p:nvSpPr>
        <p:spPr>
          <a:xfrm>
            <a:off x="6443876" y="4080333"/>
            <a:ext cx="51816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62" name="Google Shape;162;p46"/>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63" name="Google Shape;163;p46"/>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64" name="Google Shape;164;p4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65" name="Google Shape;165;p46"/>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66" name="Google Shape;166;p46"/>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with subheader">
  <p:cSld name="Title and four columns with subheader">
    <p:spTree>
      <p:nvGrpSpPr>
        <p:cNvPr id="167" name="Shape 167"/>
        <p:cNvGrpSpPr/>
        <p:nvPr/>
      </p:nvGrpSpPr>
      <p:grpSpPr>
        <a:xfrm>
          <a:off x="0" y="0"/>
          <a:ext cx="0" cy="0"/>
          <a:chOff x="0" y="0"/>
          <a:chExt cx="0" cy="0"/>
        </a:xfrm>
      </p:grpSpPr>
      <p:sp>
        <p:nvSpPr>
          <p:cNvPr id="168" name="Google Shape;168;p47"/>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9" name="Google Shape;169;p47"/>
          <p:cNvSpPr txBox="1"/>
          <p:nvPr>
            <p:ph idx="1" type="body"/>
          </p:nvPr>
        </p:nvSpPr>
        <p:spPr>
          <a:xfrm>
            <a:off x="415600" y="2150000"/>
            <a:ext cx="5333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70" name="Google Shape;170;p47"/>
          <p:cNvSpPr txBox="1"/>
          <p:nvPr>
            <p:ph idx="2" type="body"/>
          </p:nvPr>
        </p:nvSpPr>
        <p:spPr>
          <a:xfrm>
            <a:off x="6443200" y="2150000"/>
            <a:ext cx="5333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71" name="Google Shape;171;p47"/>
          <p:cNvSpPr txBox="1"/>
          <p:nvPr>
            <p:ph idx="3" type="body"/>
          </p:nvPr>
        </p:nvSpPr>
        <p:spPr>
          <a:xfrm>
            <a:off x="415600" y="4240685"/>
            <a:ext cx="5333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72" name="Google Shape;172;p47"/>
          <p:cNvSpPr txBox="1"/>
          <p:nvPr>
            <p:ph idx="4" type="body"/>
          </p:nvPr>
        </p:nvSpPr>
        <p:spPr>
          <a:xfrm>
            <a:off x="6443200" y="4240685"/>
            <a:ext cx="5333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73" name="Google Shape;173;p47"/>
          <p:cNvSpPr txBox="1"/>
          <p:nvPr>
            <p:ph idx="5" type="subTitle"/>
          </p:nvPr>
        </p:nvSpPr>
        <p:spPr>
          <a:xfrm>
            <a:off x="415600" y="1729975"/>
            <a:ext cx="5333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4" name="Google Shape;174;p47"/>
          <p:cNvSpPr txBox="1"/>
          <p:nvPr>
            <p:ph idx="6" type="subTitle"/>
          </p:nvPr>
        </p:nvSpPr>
        <p:spPr>
          <a:xfrm>
            <a:off x="6443200" y="1729975"/>
            <a:ext cx="5333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5" name="Google Shape;175;p47"/>
          <p:cNvSpPr txBox="1"/>
          <p:nvPr>
            <p:ph idx="7" type="subTitle"/>
          </p:nvPr>
        </p:nvSpPr>
        <p:spPr>
          <a:xfrm>
            <a:off x="415600" y="3792885"/>
            <a:ext cx="5333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6" name="Google Shape;176;p47"/>
          <p:cNvSpPr txBox="1"/>
          <p:nvPr>
            <p:ph idx="8" type="subTitle"/>
          </p:nvPr>
        </p:nvSpPr>
        <p:spPr>
          <a:xfrm>
            <a:off x="6443200" y="3792885"/>
            <a:ext cx="5333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7" name="Google Shape;177;p47"/>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78" name="Google Shape;178;p47"/>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79" name="Google Shape;179;p47"/>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80" name="Google Shape;180;p47"/>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81" name="Google Shape;181;p47"/>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Layout - Deep Teal Frame (Light)">
  <p:cSld name="50/50 Layout - Deep Teal Frame (Light)">
    <p:spTree>
      <p:nvGrpSpPr>
        <p:cNvPr id="20" name="Shape 20"/>
        <p:cNvGrpSpPr/>
        <p:nvPr/>
      </p:nvGrpSpPr>
      <p:grpSpPr>
        <a:xfrm>
          <a:off x="0" y="0"/>
          <a:ext cx="0" cy="0"/>
          <a:chOff x="0" y="0"/>
          <a:chExt cx="0" cy="0"/>
        </a:xfrm>
      </p:grpSpPr>
      <p:sp>
        <p:nvSpPr>
          <p:cNvPr id="21" name="Google Shape;21;p30"/>
          <p:cNvSpPr txBox="1"/>
          <p:nvPr>
            <p:ph type="title"/>
          </p:nvPr>
        </p:nvSpPr>
        <p:spPr>
          <a:xfrm>
            <a:off x="415600" y="19180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22" name="Google Shape;22;p30"/>
          <p:cNvSpPr txBox="1"/>
          <p:nvPr>
            <p:ph idx="1" type="body"/>
          </p:nvPr>
        </p:nvSpPr>
        <p:spPr>
          <a:xfrm>
            <a:off x="415600" y="30300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Clr>
                <a:schemeClr val="dk1"/>
              </a:buClr>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23" name="Google Shape;23;p30"/>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 name="Google Shape;24;p30"/>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25" name="Google Shape;25;p30"/>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26" name="Google Shape;26;p30"/>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27" name="Google Shape;27;p30" title="knowbe4-corner-image-frame.gif"/>
          <p:cNvPicPr preferRelativeResize="0"/>
          <p:nvPr/>
        </p:nvPicPr>
        <p:blipFill rotWithShape="1">
          <a:blip r:embed="rId2">
            <a:alphaModFix/>
          </a:blip>
          <a:srcRect b="0" l="0" r="0" t="0"/>
          <a:stretch/>
        </p:blipFill>
        <p:spPr>
          <a:xfrm>
            <a:off x="5681900" y="0"/>
            <a:ext cx="6858000" cy="6858000"/>
          </a:xfrm>
          <a:prstGeom prst="rect">
            <a:avLst/>
          </a:prstGeom>
          <a:noFill/>
          <a:ln>
            <a:noFill/>
          </a:ln>
        </p:spPr>
      </p:pic>
      <p:sp>
        <p:nvSpPr>
          <p:cNvPr id="28" name="Google Shape;28;p30"/>
          <p:cNvSpPr/>
          <p:nvPr>
            <p:ph idx="2" type="pic"/>
          </p:nvPr>
        </p:nvSpPr>
        <p:spPr>
          <a:xfrm>
            <a:off x="7182567" y="-3186600"/>
            <a:ext cx="10806800" cy="10806800"/>
          </a:xfrm>
          <a:prstGeom prst="ellipse">
            <a:avLst/>
          </a:prstGeom>
          <a:noFill/>
          <a:ln>
            <a:noFill/>
          </a:ln>
        </p:spPr>
      </p:sp>
      <p:pic>
        <p:nvPicPr>
          <p:cNvPr id="29" name="Google Shape;29;p30"/>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with icons">
  <p:cSld name="Title and four columns with icons">
    <p:spTree>
      <p:nvGrpSpPr>
        <p:cNvPr id="182" name="Shape 182"/>
        <p:cNvGrpSpPr/>
        <p:nvPr/>
      </p:nvGrpSpPr>
      <p:grpSpPr>
        <a:xfrm>
          <a:off x="0" y="0"/>
          <a:ext cx="0" cy="0"/>
          <a:chOff x="0" y="0"/>
          <a:chExt cx="0" cy="0"/>
        </a:xfrm>
      </p:grpSpPr>
      <p:sp>
        <p:nvSpPr>
          <p:cNvPr id="183" name="Google Shape;183;p48"/>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4" name="Google Shape;184;p48"/>
          <p:cNvSpPr txBox="1"/>
          <p:nvPr>
            <p:ph idx="1" type="body"/>
          </p:nvPr>
        </p:nvSpPr>
        <p:spPr>
          <a:xfrm>
            <a:off x="1388045" y="2150000"/>
            <a:ext cx="4267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85" name="Google Shape;185;p48"/>
          <p:cNvSpPr txBox="1"/>
          <p:nvPr>
            <p:ph idx="2" type="body"/>
          </p:nvPr>
        </p:nvSpPr>
        <p:spPr>
          <a:xfrm>
            <a:off x="7248351" y="2150000"/>
            <a:ext cx="4267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86" name="Google Shape;186;p48"/>
          <p:cNvSpPr txBox="1"/>
          <p:nvPr>
            <p:ph idx="3" type="body"/>
          </p:nvPr>
        </p:nvSpPr>
        <p:spPr>
          <a:xfrm>
            <a:off x="1388045" y="4240685"/>
            <a:ext cx="4267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87" name="Google Shape;187;p48"/>
          <p:cNvSpPr txBox="1"/>
          <p:nvPr>
            <p:ph idx="4" type="body"/>
          </p:nvPr>
        </p:nvSpPr>
        <p:spPr>
          <a:xfrm>
            <a:off x="7248351" y="4240685"/>
            <a:ext cx="4267200" cy="13412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88" name="Google Shape;188;p48"/>
          <p:cNvSpPr txBox="1"/>
          <p:nvPr>
            <p:ph idx="5" type="subTitle"/>
          </p:nvPr>
        </p:nvSpPr>
        <p:spPr>
          <a:xfrm>
            <a:off x="1388045" y="1729975"/>
            <a:ext cx="4267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89" name="Google Shape;189;p48"/>
          <p:cNvSpPr txBox="1"/>
          <p:nvPr>
            <p:ph idx="6" type="subTitle"/>
          </p:nvPr>
        </p:nvSpPr>
        <p:spPr>
          <a:xfrm>
            <a:off x="7248351" y="1729975"/>
            <a:ext cx="4267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90" name="Google Shape;190;p48"/>
          <p:cNvSpPr txBox="1"/>
          <p:nvPr>
            <p:ph idx="7" type="subTitle"/>
          </p:nvPr>
        </p:nvSpPr>
        <p:spPr>
          <a:xfrm>
            <a:off x="1388045" y="3792885"/>
            <a:ext cx="4267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91" name="Google Shape;191;p48"/>
          <p:cNvSpPr txBox="1"/>
          <p:nvPr>
            <p:ph idx="8" type="subTitle"/>
          </p:nvPr>
        </p:nvSpPr>
        <p:spPr>
          <a:xfrm>
            <a:off x="7248351" y="3792885"/>
            <a:ext cx="4267200" cy="330411"/>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400"/>
              <a:buNone/>
              <a:defRPr b="1"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92" name="Google Shape;192;p48"/>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93" name="Google Shape;193;p48"/>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94" name="Google Shape;194;p48"/>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95" name="Google Shape;195;p48"/>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196" name="Google Shape;196;p48"/>
          <p:cNvSpPr/>
          <p:nvPr>
            <p:ph idx="9" type="pic"/>
          </p:nvPr>
        </p:nvSpPr>
        <p:spPr>
          <a:xfrm>
            <a:off x="676845" y="1620767"/>
            <a:ext cx="512400" cy="512400"/>
          </a:xfrm>
          <a:prstGeom prst="rect">
            <a:avLst/>
          </a:prstGeom>
          <a:noFill/>
          <a:ln>
            <a:noFill/>
          </a:ln>
        </p:spPr>
      </p:sp>
      <p:sp>
        <p:nvSpPr>
          <p:cNvPr id="197" name="Google Shape;197;p48"/>
          <p:cNvSpPr/>
          <p:nvPr>
            <p:ph idx="13" type="pic"/>
          </p:nvPr>
        </p:nvSpPr>
        <p:spPr>
          <a:xfrm>
            <a:off x="676845" y="3683700"/>
            <a:ext cx="512400" cy="512400"/>
          </a:xfrm>
          <a:prstGeom prst="rect">
            <a:avLst/>
          </a:prstGeom>
          <a:noFill/>
          <a:ln>
            <a:noFill/>
          </a:ln>
        </p:spPr>
      </p:sp>
      <p:sp>
        <p:nvSpPr>
          <p:cNvPr id="198" name="Google Shape;198;p48"/>
          <p:cNvSpPr/>
          <p:nvPr>
            <p:ph idx="14" type="pic"/>
          </p:nvPr>
        </p:nvSpPr>
        <p:spPr>
          <a:xfrm>
            <a:off x="6532751" y="1620767"/>
            <a:ext cx="512400" cy="512400"/>
          </a:xfrm>
          <a:prstGeom prst="rect">
            <a:avLst/>
          </a:prstGeom>
          <a:noFill/>
          <a:ln>
            <a:noFill/>
          </a:ln>
        </p:spPr>
      </p:sp>
      <p:sp>
        <p:nvSpPr>
          <p:cNvPr id="199" name="Google Shape;199;p48"/>
          <p:cNvSpPr/>
          <p:nvPr>
            <p:ph idx="15" type="pic"/>
          </p:nvPr>
        </p:nvSpPr>
        <p:spPr>
          <a:xfrm>
            <a:off x="6532751" y="3683700"/>
            <a:ext cx="512400" cy="512400"/>
          </a:xfrm>
          <a:prstGeom prst="rect">
            <a:avLst/>
          </a:prstGeom>
          <a:noFill/>
          <a:ln>
            <a:noFill/>
          </a:ln>
        </p:spPr>
      </p:sp>
      <p:pic>
        <p:nvPicPr>
          <p:cNvPr id="200" name="Google Shape;200;p48"/>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Light)">
  <p:cSld name="Title Only - Centered (Light)">
    <p:spTree>
      <p:nvGrpSpPr>
        <p:cNvPr id="201" name="Shape 201"/>
        <p:cNvGrpSpPr/>
        <p:nvPr/>
      </p:nvGrpSpPr>
      <p:grpSpPr>
        <a:xfrm>
          <a:off x="0" y="0"/>
          <a:ext cx="0" cy="0"/>
          <a:chOff x="0" y="0"/>
          <a:chExt cx="0" cy="0"/>
        </a:xfrm>
      </p:grpSpPr>
      <p:sp>
        <p:nvSpPr>
          <p:cNvPr id="202" name="Google Shape;202;p49"/>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3" name="Google Shape;203;p49"/>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04" name="Google Shape;204;p49"/>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205" name="Google Shape;205;p49"/>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206" name="Google Shape;206;p49"/>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207" name="Google Shape;207;p49"/>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Dark - Deep Teal) 1">
  <p:cSld name="Title Only - Centered (Dark - Deep Teal) 1">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50"/>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0" name="Google Shape;210;p50"/>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11" name="Google Shape;211;p50"/>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212" name="Google Shape;212;p50"/>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213" name="Google Shape;213;p50"/>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214" name="Google Shape;214;p50"/>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lars, Steps, Process - 3 Blocks">
  <p:cSld name="Pillars, Steps, Process - 3 Blocks">
    <p:spTree>
      <p:nvGrpSpPr>
        <p:cNvPr id="215" name="Shape 215"/>
        <p:cNvGrpSpPr/>
        <p:nvPr/>
      </p:nvGrpSpPr>
      <p:grpSpPr>
        <a:xfrm>
          <a:off x="0" y="0"/>
          <a:ext cx="0" cy="0"/>
          <a:chOff x="0" y="0"/>
          <a:chExt cx="0" cy="0"/>
        </a:xfrm>
      </p:grpSpPr>
      <p:sp>
        <p:nvSpPr>
          <p:cNvPr id="216" name="Google Shape;216;p51"/>
          <p:cNvSpPr/>
          <p:nvPr/>
        </p:nvSpPr>
        <p:spPr>
          <a:xfrm rot="1777604">
            <a:off x="6958254" y="2406951"/>
            <a:ext cx="1828673" cy="4612365"/>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17" name="Google Shape;217;p51"/>
          <p:cNvSpPr/>
          <p:nvPr/>
        </p:nvSpPr>
        <p:spPr>
          <a:xfrm rot="1777604">
            <a:off x="4488860" y="2408370"/>
            <a:ext cx="1828673" cy="4608397"/>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18" name="Google Shape;218;p51"/>
          <p:cNvSpPr/>
          <p:nvPr/>
        </p:nvSpPr>
        <p:spPr>
          <a:xfrm rot="1769863">
            <a:off x="2020055" y="2420043"/>
            <a:ext cx="1828636" cy="4595876"/>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19" name="Google Shape;219;p51"/>
          <p:cNvSpPr/>
          <p:nvPr/>
        </p:nvSpPr>
        <p:spPr>
          <a:xfrm>
            <a:off x="8058184" y="1860000"/>
            <a:ext cx="1828800" cy="18288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20" name="Google Shape;220;p51"/>
          <p:cNvSpPr/>
          <p:nvPr/>
        </p:nvSpPr>
        <p:spPr>
          <a:xfrm>
            <a:off x="5588184" y="1860000"/>
            <a:ext cx="1828800" cy="1828800"/>
          </a:xfrm>
          <a:prstGeom prst="ellipse">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21" name="Google Shape;221;p51"/>
          <p:cNvSpPr/>
          <p:nvPr/>
        </p:nvSpPr>
        <p:spPr>
          <a:xfrm>
            <a:off x="3118184" y="1860000"/>
            <a:ext cx="1828800" cy="18288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22" name="Google Shape;222;p51"/>
          <p:cNvSpPr/>
          <p:nvPr/>
        </p:nvSpPr>
        <p:spPr>
          <a:xfrm>
            <a:off x="3270600"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23" name="Google Shape;223;p51"/>
          <p:cNvSpPr/>
          <p:nvPr>
            <p:ph idx="2" type="pic"/>
          </p:nvPr>
        </p:nvSpPr>
        <p:spPr>
          <a:xfrm>
            <a:off x="3331584" y="2073400"/>
            <a:ext cx="1402000" cy="1402000"/>
          </a:xfrm>
          <a:prstGeom prst="ellipse">
            <a:avLst/>
          </a:prstGeom>
          <a:noFill/>
          <a:ln>
            <a:noFill/>
          </a:ln>
        </p:spPr>
      </p:sp>
      <p:sp>
        <p:nvSpPr>
          <p:cNvPr id="224" name="Google Shape;224;p51"/>
          <p:cNvSpPr txBox="1"/>
          <p:nvPr>
            <p:ph idx="1" type="subTitle"/>
          </p:nvPr>
        </p:nvSpPr>
        <p:spPr>
          <a:xfrm rot="-3629145">
            <a:off x="6602723"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25" name="Google Shape;225;p51"/>
          <p:cNvSpPr txBox="1"/>
          <p:nvPr>
            <p:ph idx="3" type="subTitle"/>
          </p:nvPr>
        </p:nvSpPr>
        <p:spPr>
          <a:xfrm rot="-3629145">
            <a:off x="4170657"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26" name="Google Shape;226;p51"/>
          <p:cNvSpPr txBox="1"/>
          <p:nvPr>
            <p:ph idx="4" type="subTitle"/>
          </p:nvPr>
        </p:nvSpPr>
        <p:spPr>
          <a:xfrm rot="-3629145">
            <a:off x="1668723"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27" name="Google Shape;227;p51"/>
          <p:cNvSpPr/>
          <p:nvPr/>
        </p:nvSpPr>
        <p:spPr>
          <a:xfrm>
            <a:off x="5740600"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28" name="Google Shape;228;p51"/>
          <p:cNvSpPr/>
          <p:nvPr>
            <p:ph idx="5" type="pic"/>
          </p:nvPr>
        </p:nvSpPr>
        <p:spPr>
          <a:xfrm>
            <a:off x="5801584" y="2073400"/>
            <a:ext cx="1402000" cy="1402000"/>
          </a:xfrm>
          <a:prstGeom prst="ellipse">
            <a:avLst/>
          </a:prstGeom>
          <a:noFill/>
          <a:ln>
            <a:noFill/>
          </a:ln>
        </p:spPr>
      </p:sp>
      <p:sp>
        <p:nvSpPr>
          <p:cNvPr id="229" name="Google Shape;229;p51"/>
          <p:cNvSpPr/>
          <p:nvPr/>
        </p:nvSpPr>
        <p:spPr>
          <a:xfrm>
            <a:off x="8210600"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30" name="Google Shape;230;p51"/>
          <p:cNvSpPr/>
          <p:nvPr>
            <p:ph idx="6" type="pic"/>
          </p:nvPr>
        </p:nvSpPr>
        <p:spPr>
          <a:xfrm>
            <a:off x="8271584" y="2073400"/>
            <a:ext cx="1402000" cy="1402000"/>
          </a:xfrm>
          <a:prstGeom prst="ellipse">
            <a:avLst/>
          </a:prstGeom>
          <a:noFill/>
          <a:ln>
            <a:noFill/>
          </a:ln>
        </p:spPr>
      </p:sp>
      <p:pic>
        <p:nvPicPr>
          <p:cNvPr id="231" name="Google Shape;231;p51" title="vector-dots-white-gradient-transparency-pattern-05.png"/>
          <p:cNvPicPr preferRelativeResize="0"/>
          <p:nvPr/>
        </p:nvPicPr>
        <p:blipFill rotWithShape="1">
          <a:blip r:embed="rId2">
            <a:alphaModFix amt="50000"/>
          </a:blip>
          <a:srcRect b="0" l="0" r="0" t="0"/>
          <a:stretch/>
        </p:blipFill>
        <p:spPr>
          <a:xfrm rot="1769998">
            <a:off x="3956205" y="4418649"/>
            <a:ext cx="1828807" cy="2458633"/>
          </a:xfrm>
          <a:prstGeom prst="rect">
            <a:avLst/>
          </a:prstGeom>
          <a:noFill/>
          <a:ln>
            <a:noFill/>
          </a:ln>
        </p:spPr>
      </p:pic>
      <p:pic>
        <p:nvPicPr>
          <p:cNvPr id="232" name="Google Shape;232;p51" title="vector-dots-white-gradient-transparency-pattern-03.png"/>
          <p:cNvPicPr preferRelativeResize="0"/>
          <p:nvPr/>
        </p:nvPicPr>
        <p:blipFill rotWithShape="1">
          <a:blip r:embed="rId3">
            <a:alphaModFix amt="80000"/>
          </a:blip>
          <a:srcRect b="0" l="0" r="0" t="0"/>
          <a:stretch/>
        </p:blipFill>
        <p:spPr>
          <a:xfrm rot="1769998">
            <a:off x="1493771" y="4418649"/>
            <a:ext cx="1828807" cy="2458633"/>
          </a:xfrm>
          <a:prstGeom prst="rect">
            <a:avLst/>
          </a:prstGeom>
          <a:noFill/>
          <a:ln>
            <a:noFill/>
          </a:ln>
        </p:spPr>
      </p:pic>
      <p:pic>
        <p:nvPicPr>
          <p:cNvPr id="233" name="Google Shape;233;p51" title="vector-dots-white-gradient-transparency.png"/>
          <p:cNvPicPr preferRelativeResize="0"/>
          <p:nvPr/>
        </p:nvPicPr>
        <p:blipFill rotWithShape="1">
          <a:blip r:embed="rId4">
            <a:alphaModFix amt="50000"/>
          </a:blip>
          <a:srcRect b="0" l="0" r="0" t="0"/>
          <a:stretch/>
        </p:blipFill>
        <p:spPr>
          <a:xfrm rot="1769998">
            <a:off x="6424405" y="4418649"/>
            <a:ext cx="1828807" cy="2458633"/>
          </a:xfrm>
          <a:prstGeom prst="rect">
            <a:avLst/>
          </a:prstGeom>
          <a:noFill/>
          <a:ln>
            <a:noFill/>
          </a:ln>
        </p:spPr>
      </p:pic>
      <p:pic>
        <p:nvPicPr>
          <p:cNvPr id="234" name="Google Shape;234;p51" title="background-gracient-vapor-circles-01.png"/>
          <p:cNvPicPr preferRelativeResize="0"/>
          <p:nvPr/>
        </p:nvPicPr>
        <p:blipFill rotWithShape="1">
          <a:blip r:embed="rId5">
            <a:alphaModFix/>
          </a:blip>
          <a:srcRect b="0" l="0" r="0" t="0"/>
          <a:stretch/>
        </p:blipFill>
        <p:spPr>
          <a:xfrm>
            <a:off x="1" y="6370401"/>
            <a:ext cx="12192004" cy="487600"/>
          </a:xfrm>
          <a:prstGeom prst="rect">
            <a:avLst/>
          </a:prstGeom>
          <a:noFill/>
          <a:ln>
            <a:noFill/>
          </a:ln>
        </p:spPr>
      </p:pic>
      <p:sp>
        <p:nvSpPr>
          <p:cNvPr id="235" name="Google Shape;235;p51"/>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6" name="Google Shape;236;p51"/>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37" name="Google Shape;237;p51"/>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238" name="Google Shape;238;p51"/>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239" name="Google Shape;239;p51"/>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240" name="Google Shape;240;p51"/>
          <p:cNvPicPr preferRelativeResize="0"/>
          <p:nvPr/>
        </p:nvPicPr>
        <p:blipFill rotWithShape="1">
          <a:blip r:embed="rId6">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lars, Steps, Process - 4 Blocks">
  <p:cSld name="Pillars, Steps, Process - 4 Blocks">
    <p:spTree>
      <p:nvGrpSpPr>
        <p:cNvPr id="241" name="Shape 241"/>
        <p:cNvGrpSpPr/>
        <p:nvPr/>
      </p:nvGrpSpPr>
      <p:grpSpPr>
        <a:xfrm>
          <a:off x="0" y="0"/>
          <a:ext cx="0" cy="0"/>
          <a:chOff x="0" y="0"/>
          <a:chExt cx="0" cy="0"/>
        </a:xfrm>
      </p:grpSpPr>
      <p:sp>
        <p:nvSpPr>
          <p:cNvPr id="242" name="Google Shape;242;p52"/>
          <p:cNvSpPr/>
          <p:nvPr/>
        </p:nvSpPr>
        <p:spPr>
          <a:xfrm rot="1777604">
            <a:off x="8248613" y="2406951"/>
            <a:ext cx="1828673" cy="4612365"/>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3" name="Google Shape;243;p52"/>
          <p:cNvSpPr/>
          <p:nvPr/>
        </p:nvSpPr>
        <p:spPr>
          <a:xfrm rot="1777604">
            <a:off x="5930020" y="2406951"/>
            <a:ext cx="1828673" cy="4612365"/>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4" name="Google Shape;244;p52"/>
          <p:cNvSpPr/>
          <p:nvPr/>
        </p:nvSpPr>
        <p:spPr>
          <a:xfrm rot="1777604">
            <a:off x="3628868" y="2408370"/>
            <a:ext cx="1828673" cy="4608397"/>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5" name="Google Shape;245;p52"/>
          <p:cNvSpPr/>
          <p:nvPr/>
        </p:nvSpPr>
        <p:spPr>
          <a:xfrm rot="1769863">
            <a:off x="1319157" y="2420043"/>
            <a:ext cx="1828636" cy="4595876"/>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6" name="Google Shape;246;p52"/>
          <p:cNvSpPr/>
          <p:nvPr/>
        </p:nvSpPr>
        <p:spPr>
          <a:xfrm>
            <a:off x="7029949" y="1860000"/>
            <a:ext cx="1828800" cy="18288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7" name="Google Shape;247;p52"/>
          <p:cNvSpPr/>
          <p:nvPr/>
        </p:nvSpPr>
        <p:spPr>
          <a:xfrm>
            <a:off x="4728192" y="1860000"/>
            <a:ext cx="1828800" cy="1828800"/>
          </a:xfrm>
          <a:prstGeom prst="ellipse">
            <a:avLst/>
          </a:prstGeom>
          <a:solidFill>
            <a:schemeClr val="accent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8" name="Google Shape;248;p52"/>
          <p:cNvSpPr/>
          <p:nvPr/>
        </p:nvSpPr>
        <p:spPr>
          <a:xfrm>
            <a:off x="2411749" y="1860000"/>
            <a:ext cx="1828800" cy="18288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49" name="Google Shape;249;p52"/>
          <p:cNvSpPr/>
          <p:nvPr/>
        </p:nvSpPr>
        <p:spPr>
          <a:xfrm>
            <a:off x="2564167"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50" name="Google Shape;250;p52"/>
          <p:cNvSpPr/>
          <p:nvPr>
            <p:ph idx="2" type="pic"/>
          </p:nvPr>
        </p:nvSpPr>
        <p:spPr>
          <a:xfrm>
            <a:off x="2625149" y="2073400"/>
            <a:ext cx="1402000" cy="1402000"/>
          </a:xfrm>
          <a:prstGeom prst="ellipse">
            <a:avLst/>
          </a:prstGeom>
          <a:noFill/>
          <a:ln>
            <a:noFill/>
          </a:ln>
        </p:spPr>
      </p:sp>
      <p:sp>
        <p:nvSpPr>
          <p:cNvPr id="251" name="Google Shape;251;p52"/>
          <p:cNvSpPr txBox="1"/>
          <p:nvPr>
            <p:ph idx="1" type="subTitle"/>
          </p:nvPr>
        </p:nvSpPr>
        <p:spPr>
          <a:xfrm rot="-3629145">
            <a:off x="5574490"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52" name="Google Shape;252;p52"/>
          <p:cNvSpPr txBox="1"/>
          <p:nvPr>
            <p:ph idx="3" type="subTitle"/>
          </p:nvPr>
        </p:nvSpPr>
        <p:spPr>
          <a:xfrm rot="-3629145">
            <a:off x="3310665"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53" name="Google Shape;253;p52"/>
          <p:cNvSpPr txBox="1"/>
          <p:nvPr>
            <p:ph idx="4" type="subTitle"/>
          </p:nvPr>
        </p:nvSpPr>
        <p:spPr>
          <a:xfrm rot="-3629145">
            <a:off x="967824"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54" name="Google Shape;254;p52"/>
          <p:cNvSpPr/>
          <p:nvPr/>
        </p:nvSpPr>
        <p:spPr>
          <a:xfrm>
            <a:off x="4880608"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55" name="Google Shape;255;p52"/>
          <p:cNvSpPr/>
          <p:nvPr>
            <p:ph idx="5" type="pic"/>
          </p:nvPr>
        </p:nvSpPr>
        <p:spPr>
          <a:xfrm>
            <a:off x="4941592" y="2073400"/>
            <a:ext cx="1402000" cy="1402000"/>
          </a:xfrm>
          <a:prstGeom prst="ellipse">
            <a:avLst/>
          </a:prstGeom>
          <a:noFill/>
          <a:ln>
            <a:noFill/>
          </a:ln>
        </p:spPr>
      </p:sp>
      <p:sp>
        <p:nvSpPr>
          <p:cNvPr id="256" name="Google Shape;256;p52"/>
          <p:cNvSpPr/>
          <p:nvPr/>
        </p:nvSpPr>
        <p:spPr>
          <a:xfrm>
            <a:off x="7182367"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57" name="Google Shape;257;p52"/>
          <p:cNvSpPr/>
          <p:nvPr>
            <p:ph idx="6" type="pic"/>
          </p:nvPr>
        </p:nvSpPr>
        <p:spPr>
          <a:xfrm>
            <a:off x="7243349" y="2073400"/>
            <a:ext cx="1402000" cy="1402000"/>
          </a:xfrm>
          <a:prstGeom prst="ellipse">
            <a:avLst/>
          </a:prstGeom>
          <a:noFill/>
          <a:ln>
            <a:noFill/>
          </a:ln>
        </p:spPr>
      </p:sp>
      <p:sp>
        <p:nvSpPr>
          <p:cNvPr id="258" name="Google Shape;258;p52"/>
          <p:cNvSpPr/>
          <p:nvPr/>
        </p:nvSpPr>
        <p:spPr>
          <a:xfrm>
            <a:off x="9348543" y="1860000"/>
            <a:ext cx="1828800" cy="1828800"/>
          </a:xfrm>
          <a:prstGeom prst="ellipse">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59" name="Google Shape;259;p52"/>
          <p:cNvSpPr txBox="1"/>
          <p:nvPr>
            <p:ph idx="7" type="subTitle"/>
          </p:nvPr>
        </p:nvSpPr>
        <p:spPr>
          <a:xfrm rot="-3629145">
            <a:off x="7893083" y="4138892"/>
            <a:ext cx="2465087" cy="1231279"/>
          </a:xfrm>
          <a:prstGeom prst="rect">
            <a:avLst/>
          </a:prstGeom>
          <a:noFill/>
          <a:ln>
            <a:noFill/>
          </a:ln>
        </p:spPr>
        <p:txBody>
          <a:bodyPr anchorCtr="0" anchor="ctr" bIns="91425" lIns="91425" spcFirstLastPara="1" rIns="91425" wrap="square" tIns="91425">
            <a:normAutofit/>
          </a:bodyPr>
          <a:lstStyle>
            <a:lvl1pPr lvl="0" algn="r">
              <a:lnSpc>
                <a:spcPct val="115000"/>
              </a:lnSpc>
              <a:spcBef>
                <a:spcPts val="0"/>
              </a:spcBef>
              <a:spcAft>
                <a:spcPts val="0"/>
              </a:spcAft>
              <a:buClr>
                <a:schemeClr val="lt1"/>
              </a:buClr>
              <a:buSzPts val="1800"/>
              <a:buNone/>
              <a:defRPr b="1">
                <a:solidFill>
                  <a:schemeClr val="lt1"/>
                </a:solidFill>
              </a:defRPr>
            </a:lvl1pPr>
            <a:lvl2pPr lvl="1" algn="r">
              <a:lnSpc>
                <a:spcPct val="115000"/>
              </a:lnSpc>
              <a:spcBef>
                <a:spcPts val="0"/>
              </a:spcBef>
              <a:spcAft>
                <a:spcPts val="0"/>
              </a:spcAft>
              <a:buClr>
                <a:schemeClr val="lt1"/>
              </a:buClr>
              <a:buSzPts val="1800"/>
              <a:buNone/>
              <a:defRPr b="1" sz="2400">
                <a:solidFill>
                  <a:schemeClr val="lt1"/>
                </a:solidFill>
              </a:defRPr>
            </a:lvl2pPr>
            <a:lvl3pPr lvl="2" algn="r">
              <a:lnSpc>
                <a:spcPct val="115000"/>
              </a:lnSpc>
              <a:spcBef>
                <a:spcPts val="0"/>
              </a:spcBef>
              <a:spcAft>
                <a:spcPts val="0"/>
              </a:spcAft>
              <a:buClr>
                <a:schemeClr val="lt1"/>
              </a:buClr>
              <a:buSzPts val="1800"/>
              <a:buNone/>
              <a:defRPr b="1" sz="2400">
                <a:solidFill>
                  <a:schemeClr val="lt1"/>
                </a:solidFill>
              </a:defRPr>
            </a:lvl3pPr>
            <a:lvl4pPr lvl="3" algn="r">
              <a:lnSpc>
                <a:spcPct val="115000"/>
              </a:lnSpc>
              <a:spcBef>
                <a:spcPts val="0"/>
              </a:spcBef>
              <a:spcAft>
                <a:spcPts val="0"/>
              </a:spcAft>
              <a:buClr>
                <a:schemeClr val="lt1"/>
              </a:buClr>
              <a:buSzPts val="1800"/>
              <a:buNone/>
              <a:defRPr b="1" sz="2400">
                <a:solidFill>
                  <a:schemeClr val="lt1"/>
                </a:solidFill>
              </a:defRPr>
            </a:lvl4pPr>
            <a:lvl5pPr lvl="4" algn="r">
              <a:lnSpc>
                <a:spcPct val="115000"/>
              </a:lnSpc>
              <a:spcBef>
                <a:spcPts val="0"/>
              </a:spcBef>
              <a:spcAft>
                <a:spcPts val="0"/>
              </a:spcAft>
              <a:buClr>
                <a:schemeClr val="lt1"/>
              </a:buClr>
              <a:buSzPts val="1800"/>
              <a:buNone/>
              <a:defRPr b="1" sz="2400">
                <a:solidFill>
                  <a:schemeClr val="lt1"/>
                </a:solidFill>
              </a:defRPr>
            </a:lvl5pPr>
            <a:lvl6pPr lvl="5" algn="r">
              <a:lnSpc>
                <a:spcPct val="115000"/>
              </a:lnSpc>
              <a:spcBef>
                <a:spcPts val="0"/>
              </a:spcBef>
              <a:spcAft>
                <a:spcPts val="0"/>
              </a:spcAft>
              <a:buClr>
                <a:schemeClr val="lt1"/>
              </a:buClr>
              <a:buSzPts val="1800"/>
              <a:buNone/>
              <a:defRPr b="1" sz="2400">
                <a:solidFill>
                  <a:schemeClr val="lt1"/>
                </a:solidFill>
              </a:defRPr>
            </a:lvl6pPr>
            <a:lvl7pPr lvl="6" algn="r">
              <a:lnSpc>
                <a:spcPct val="115000"/>
              </a:lnSpc>
              <a:spcBef>
                <a:spcPts val="0"/>
              </a:spcBef>
              <a:spcAft>
                <a:spcPts val="0"/>
              </a:spcAft>
              <a:buClr>
                <a:schemeClr val="lt1"/>
              </a:buClr>
              <a:buSzPts val="1800"/>
              <a:buNone/>
              <a:defRPr b="1" sz="2400">
                <a:solidFill>
                  <a:schemeClr val="lt1"/>
                </a:solidFill>
              </a:defRPr>
            </a:lvl7pPr>
            <a:lvl8pPr lvl="7" algn="r">
              <a:lnSpc>
                <a:spcPct val="115000"/>
              </a:lnSpc>
              <a:spcBef>
                <a:spcPts val="0"/>
              </a:spcBef>
              <a:spcAft>
                <a:spcPts val="0"/>
              </a:spcAft>
              <a:buClr>
                <a:schemeClr val="lt1"/>
              </a:buClr>
              <a:buSzPts val="1800"/>
              <a:buNone/>
              <a:defRPr b="1" sz="2400">
                <a:solidFill>
                  <a:schemeClr val="lt1"/>
                </a:solidFill>
              </a:defRPr>
            </a:lvl8pPr>
            <a:lvl9pPr lvl="8" algn="r">
              <a:lnSpc>
                <a:spcPct val="115000"/>
              </a:lnSpc>
              <a:spcBef>
                <a:spcPts val="0"/>
              </a:spcBef>
              <a:spcAft>
                <a:spcPts val="0"/>
              </a:spcAft>
              <a:buClr>
                <a:schemeClr val="lt1"/>
              </a:buClr>
              <a:buSzPts val="1800"/>
              <a:buNone/>
              <a:defRPr b="1" sz="2400">
                <a:solidFill>
                  <a:schemeClr val="lt1"/>
                </a:solidFill>
              </a:defRPr>
            </a:lvl9pPr>
          </a:lstStyle>
          <a:p/>
        </p:txBody>
      </p:sp>
      <p:sp>
        <p:nvSpPr>
          <p:cNvPr id="260" name="Google Shape;260;p52"/>
          <p:cNvSpPr/>
          <p:nvPr/>
        </p:nvSpPr>
        <p:spPr>
          <a:xfrm>
            <a:off x="9500960" y="2012400"/>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61" name="Google Shape;261;p52"/>
          <p:cNvSpPr/>
          <p:nvPr>
            <p:ph idx="8" type="pic"/>
          </p:nvPr>
        </p:nvSpPr>
        <p:spPr>
          <a:xfrm>
            <a:off x="9561943" y="2073400"/>
            <a:ext cx="1402000" cy="1402000"/>
          </a:xfrm>
          <a:prstGeom prst="ellipse">
            <a:avLst/>
          </a:prstGeom>
          <a:noFill/>
          <a:ln>
            <a:noFill/>
          </a:ln>
        </p:spPr>
      </p:sp>
      <p:pic>
        <p:nvPicPr>
          <p:cNvPr id="262" name="Google Shape;262;p52" title="vector-dots-white-gradient-transparency-pattern-05.png"/>
          <p:cNvPicPr preferRelativeResize="0"/>
          <p:nvPr/>
        </p:nvPicPr>
        <p:blipFill rotWithShape="1">
          <a:blip r:embed="rId2">
            <a:alphaModFix amt="50000"/>
          </a:blip>
          <a:srcRect b="0" l="0" r="0" t="0"/>
          <a:stretch/>
        </p:blipFill>
        <p:spPr>
          <a:xfrm rot="1769998">
            <a:off x="7730138" y="4418649"/>
            <a:ext cx="1828807" cy="2458633"/>
          </a:xfrm>
          <a:prstGeom prst="rect">
            <a:avLst/>
          </a:prstGeom>
          <a:noFill/>
          <a:ln>
            <a:noFill/>
          </a:ln>
        </p:spPr>
      </p:pic>
      <p:pic>
        <p:nvPicPr>
          <p:cNvPr id="263" name="Google Shape;263;p52" title="vector-dots-white-gradient-transparency-pattern-03.png"/>
          <p:cNvPicPr preferRelativeResize="0"/>
          <p:nvPr/>
        </p:nvPicPr>
        <p:blipFill rotWithShape="1">
          <a:blip r:embed="rId3">
            <a:alphaModFix amt="50000"/>
          </a:blip>
          <a:srcRect b="0" l="0" r="0" t="0"/>
          <a:stretch/>
        </p:blipFill>
        <p:spPr>
          <a:xfrm rot="1769998">
            <a:off x="5396155" y="4418649"/>
            <a:ext cx="1828807" cy="2458633"/>
          </a:xfrm>
          <a:prstGeom prst="rect">
            <a:avLst/>
          </a:prstGeom>
          <a:noFill/>
          <a:ln>
            <a:noFill/>
          </a:ln>
        </p:spPr>
      </p:pic>
      <p:pic>
        <p:nvPicPr>
          <p:cNvPr id="264" name="Google Shape;264;p52" title="vector-dots-white-gradient-transparency-pattern-05.png"/>
          <p:cNvPicPr preferRelativeResize="0"/>
          <p:nvPr/>
        </p:nvPicPr>
        <p:blipFill rotWithShape="1">
          <a:blip r:embed="rId2">
            <a:alphaModFix amt="80000"/>
          </a:blip>
          <a:srcRect b="0" l="0" r="0" t="0"/>
          <a:stretch/>
        </p:blipFill>
        <p:spPr>
          <a:xfrm rot="1769998">
            <a:off x="792871" y="4418649"/>
            <a:ext cx="1828807" cy="2458633"/>
          </a:xfrm>
          <a:prstGeom prst="rect">
            <a:avLst/>
          </a:prstGeom>
          <a:noFill/>
          <a:ln>
            <a:noFill/>
          </a:ln>
        </p:spPr>
      </p:pic>
      <p:pic>
        <p:nvPicPr>
          <p:cNvPr id="265" name="Google Shape;265;p52" title="vector-dots-white-gradient-transparency.png"/>
          <p:cNvPicPr preferRelativeResize="0"/>
          <p:nvPr/>
        </p:nvPicPr>
        <p:blipFill rotWithShape="1">
          <a:blip r:embed="rId4">
            <a:alphaModFix amt="50000"/>
          </a:blip>
          <a:srcRect b="0" l="0" r="0" t="0"/>
          <a:stretch/>
        </p:blipFill>
        <p:spPr>
          <a:xfrm rot="1769998">
            <a:off x="3096205" y="4418649"/>
            <a:ext cx="1828807" cy="2458633"/>
          </a:xfrm>
          <a:prstGeom prst="rect">
            <a:avLst/>
          </a:prstGeom>
          <a:noFill/>
          <a:ln>
            <a:noFill/>
          </a:ln>
        </p:spPr>
      </p:pic>
      <p:pic>
        <p:nvPicPr>
          <p:cNvPr id="266" name="Google Shape;266;p52" title="background-gracient-vapor-circles-01.png"/>
          <p:cNvPicPr preferRelativeResize="0"/>
          <p:nvPr/>
        </p:nvPicPr>
        <p:blipFill rotWithShape="1">
          <a:blip r:embed="rId5">
            <a:alphaModFix/>
          </a:blip>
          <a:srcRect b="0" l="0" r="0" t="0"/>
          <a:stretch/>
        </p:blipFill>
        <p:spPr>
          <a:xfrm>
            <a:off x="1" y="6370401"/>
            <a:ext cx="12192004" cy="487600"/>
          </a:xfrm>
          <a:prstGeom prst="rect">
            <a:avLst/>
          </a:prstGeom>
          <a:noFill/>
          <a:ln>
            <a:noFill/>
          </a:ln>
        </p:spPr>
      </p:pic>
      <p:sp>
        <p:nvSpPr>
          <p:cNvPr id="267" name="Google Shape;267;p52"/>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8" name="Google Shape;268;p52"/>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69" name="Google Shape;269;p52"/>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270" name="Google Shape;270;p52"/>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271" name="Google Shape;271;p52"/>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272" name="Google Shape;272;p52"/>
          <p:cNvPicPr preferRelativeResize="0"/>
          <p:nvPr/>
        </p:nvPicPr>
        <p:blipFill rotWithShape="1">
          <a:blip r:embed="rId6">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8 People">
  <p:cSld name="Team - 8 People">
    <p:spTree>
      <p:nvGrpSpPr>
        <p:cNvPr id="273" name="Shape 273"/>
        <p:cNvGrpSpPr/>
        <p:nvPr/>
      </p:nvGrpSpPr>
      <p:grpSpPr>
        <a:xfrm>
          <a:off x="0" y="0"/>
          <a:ext cx="0" cy="0"/>
          <a:chOff x="0" y="0"/>
          <a:chExt cx="0" cy="0"/>
        </a:xfrm>
      </p:grpSpPr>
      <p:sp>
        <p:nvSpPr>
          <p:cNvPr id="274" name="Google Shape;274;p53"/>
          <p:cNvSpPr/>
          <p:nvPr/>
        </p:nvSpPr>
        <p:spPr>
          <a:xfrm>
            <a:off x="2071377" y="3224201"/>
            <a:ext cx="3500000" cy="1050400"/>
          </a:xfrm>
          <a:prstGeom prst="roundRect">
            <a:avLst>
              <a:gd fmla="val 50000" name="adj"/>
            </a:avLst>
          </a:prstGeom>
          <a:solidFill>
            <a:schemeClr val="accent4"/>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75" name="Google Shape;275;p53"/>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6" name="Google Shape;276;p53"/>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277" name="Google Shape;277;p53"/>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278" name="Google Shape;278;p53"/>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279" name="Google Shape;279;p53"/>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280" name="Google Shape;280;p53"/>
          <p:cNvSpPr/>
          <p:nvPr/>
        </p:nvSpPr>
        <p:spPr>
          <a:xfrm>
            <a:off x="2158892"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81" name="Google Shape;281;p53"/>
          <p:cNvSpPr/>
          <p:nvPr>
            <p:ph idx="2" type="pic"/>
          </p:nvPr>
        </p:nvSpPr>
        <p:spPr>
          <a:xfrm>
            <a:off x="2193903" y="3346716"/>
            <a:ext cx="804800" cy="804800"/>
          </a:xfrm>
          <a:prstGeom prst="ellipse">
            <a:avLst/>
          </a:prstGeom>
          <a:noFill/>
          <a:ln>
            <a:noFill/>
          </a:ln>
        </p:spPr>
      </p:sp>
      <p:sp>
        <p:nvSpPr>
          <p:cNvPr id="282" name="Google Shape;282;p53"/>
          <p:cNvSpPr/>
          <p:nvPr/>
        </p:nvSpPr>
        <p:spPr>
          <a:xfrm>
            <a:off x="5808065" y="3224201"/>
            <a:ext cx="3500000" cy="1050400"/>
          </a:xfrm>
          <a:prstGeom prst="roundRect">
            <a:avLst>
              <a:gd fmla="val 50000" name="adj"/>
            </a:avLst>
          </a:prstGeom>
          <a:solidFill>
            <a:schemeClr val="accent1"/>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83" name="Google Shape;283;p53"/>
          <p:cNvSpPr/>
          <p:nvPr/>
        </p:nvSpPr>
        <p:spPr>
          <a:xfrm>
            <a:off x="5895579"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84" name="Google Shape;284;p53"/>
          <p:cNvSpPr/>
          <p:nvPr>
            <p:ph idx="3" type="pic"/>
          </p:nvPr>
        </p:nvSpPr>
        <p:spPr>
          <a:xfrm>
            <a:off x="5930591" y="3346716"/>
            <a:ext cx="804800" cy="804800"/>
          </a:xfrm>
          <a:prstGeom prst="ellipse">
            <a:avLst/>
          </a:prstGeom>
          <a:noFill/>
          <a:ln>
            <a:noFill/>
          </a:ln>
        </p:spPr>
      </p:sp>
      <p:sp>
        <p:nvSpPr>
          <p:cNvPr id="285" name="Google Shape;285;p53"/>
          <p:cNvSpPr/>
          <p:nvPr/>
        </p:nvSpPr>
        <p:spPr>
          <a:xfrm>
            <a:off x="4346204" y="4449696"/>
            <a:ext cx="3500000" cy="1050400"/>
          </a:xfrm>
          <a:prstGeom prst="roundRect">
            <a:avLst>
              <a:gd fmla="val 50000" name="adj"/>
            </a:avLst>
          </a:prstGeom>
          <a:solidFill>
            <a:schemeClr val="accent5"/>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86" name="Google Shape;286;p53"/>
          <p:cNvSpPr/>
          <p:nvPr/>
        </p:nvSpPr>
        <p:spPr>
          <a:xfrm>
            <a:off x="4433717"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87" name="Google Shape;287;p53"/>
          <p:cNvSpPr/>
          <p:nvPr>
            <p:ph idx="4" type="pic"/>
          </p:nvPr>
        </p:nvSpPr>
        <p:spPr>
          <a:xfrm>
            <a:off x="4468729" y="4572212"/>
            <a:ext cx="804800" cy="804800"/>
          </a:xfrm>
          <a:prstGeom prst="ellipse">
            <a:avLst/>
          </a:prstGeom>
          <a:noFill/>
          <a:ln>
            <a:noFill/>
          </a:ln>
        </p:spPr>
      </p:sp>
      <p:sp>
        <p:nvSpPr>
          <p:cNvPr id="288" name="Google Shape;288;p53"/>
          <p:cNvSpPr/>
          <p:nvPr/>
        </p:nvSpPr>
        <p:spPr>
          <a:xfrm>
            <a:off x="8082892" y="4449696"/>
            <a:ext cx="3500000" cy="1050400"/>
          </a:xfrm>
          <a:prstGeom prst="roundRect">
            <a:avLst>
              <a:gd fmla="val 50000" name="adj"/>
            </a:avLst>
          </a:prstGeom>
          <a:solidFill>
            <a:schemeClr val="accent2"/>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89" name="Google Shape;289;p53"/>
          <p:cNvSpPr/>
          <p:nvPr/>
        </p:nvSpPr>
        <p:spPr>
          <a:xfrm>
            <a:off x="8170405"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0" name="Google Shape;290;p53"/>
          <p:cNvSpPr/>
          <p:nvPr>
            <p:ph idx="5" type="pic"/>
          </p:nvPr>
        </p:nvSpPr>
        <p:spPr>
          <a:xfrm>
            <a:off x="8205416" y="4572212"/>
            <a:ext cx="804800" cy="804800"/>
          </a:xfrm>
          <a:prstGeom prst="ellipse">
            <a:avLst/>
          </a:prstGeom>
          <a:noFill/>
          <a:ln>
            <a:noFill/>
          </a:ln>
        </p:spPr>
      </p:sp>
      <p:sp>
        <p:nvSpPr>
          <p:cNvPr id="291" name="Google Shape;291;p53"/>
          <p:cNvSpPr/>
          <p:nvPr/>
        </p:nvSpPr>
        <p:spPr>
          <a:xfrm>
            <a:off x="609516" y="4449696"/>
            <a:ext cx="3500000" cy="1050400"/>
          </a:xfrm>
          <a:prstGeom prst="roundRect">
            <a:avLst>
              <a:gd fmla="val 50000" name="adj"/>
            </a:avLst>
          </a:prstGeom>
          <a:solidFill>
            <a:schemeClr val="accent3"/>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2" name="Google Shape;292;p53"/>
          <p:cNvSpPr/>
          <p:nvPr/>
        </p:nvSpPr>
        <p:spPr>
          <a:xfrm>
            <a:off x="697031"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3" name="Google Shape;293;p53"/>
          <p:cNvSpPr/>
          <p:nvPr>
            <p:ph idx="6" type="pic"/>
          </p:nvPr>
        </p:nvSpPr>
        <p:spPr>
          <a:xfrm>
            <a:off x="732041" y="4572212"/>
            <a:ext cx="804800" cy="804800"/>
          </a:xfrm>
          <a:prstGeom prst="ellipse">
            <a:avLst/>
          </a:prstGeom>
          <a:noFill/>
          <a:ln>
            <a:noFill/>
          </a:ln>
        </p:spPr>
      </p:sp>
      <p:sp>
        <p:nvSpPr>
          <p:cNvPr id="294" name="Google Shape;294;p53"/>
          <p:cNvSpPr/>
          <p:nvPr/>
        </p:nvSpPr>
        <p:spPr>
          <a:xfrm>
            <a:off x="4346204" y="1944096"/>
            <a:ext cx="3500000" cy="1050400"/>
          </a:xfrm>
          <a:prstGeom prst="roundRect">
            <a:avLst>
              <a:gd fmla="val 50000" name="adj"/>
            </a:avLst>
          </a:prstGeom>
          <a:solidFill>
            <a:schemeClr val="accent3"/>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5" name="Google Shape;295;p53"/>
          <p:cNvSpPr/>
          <p:nvPr/>
        </p:nvSpPr>
        <p:spPr>
          <a:xfrm>
            <a:off x="4433717"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6" name="Google Shape;296;p53"/>
          <p:cNvSpPr/>
          <p:nvPr>
            <p:ph idx="7" type="pic"/>
          </p:nvPr>
        </p:nvSpPr>
        <p:spPr>
          <a:xfrm>
            <a:off x="4468729" y="2066612"/>
            <a:ext cx="804800" cy="804800"/>
          </a:xfrm>
          <a:prstGeom prst="ellipse">
            <a:avLst/>
          </a:prstGeom>
          <a:noFill/>
          <a:ln>
            <a:noFill/>
          </a:ln>
        </p:spPr>
      </p:sp>
      <p:sp>
        <p:nvSpPr>
          <p:cNvPr id="297" name="Google Shape;297;p53"/>
          <p:cNvSpPr/>
          <p:nvPr/>
        </p:nvSpPr>
        <p:spPr>
          <a:xfrm>
            <a:off x="8082892" y="1944096"/>
            <a:ext cx="3500000" cy="1050400"/>
          </a:xfrm>
          <a:prstGeom prst="roundRect">
            <a:avLst>
              <a:gd fmla="val 50000" name="adj"/>
            </a:avLst>
          </a:prstGeom>
          <a:solidFill>
            <a:schemeClr val="accent5"/>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8" name="Google Shape;298;p53"/>
          <p:cNvSpPr/>
          <p:nvPr/>
        </p:nvSpPr>
        <p:spPr>
          <a:xfrm>
            <a:off x="8170405"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299" name="Google Shape;299;p53"/>
          <p:cNvSpPr/>
          <p:nvPr>
            <p:ph idx="8" type="pic"/>
          </p:nvPr>
        </p:nvSpPr>
        <p:spPr>
          <a:xfrm>
            <a:off x="8205416" y="2066612"/>
            <a:ext cx="804800" cy="804800"/>
          </a:xfrm>
          <a:prstGeom prst="ellipse">
            <a:avLst/>
          </a:prstGeom>
          <a:noFill/>
          <a:ln>
            <a:noFill/>
          </a:ln>
        </p:spPr>
      </p:sp>
      <p:sp>
        <p:nvSpPr>
          <p:cNvPr id="300" name="Google Shape;300;p53"/>
          <p:cNvSpPr/>
          <p:nvPr/>
        </p:nvSpPr>
        <p:spPr>
          <a:xfrm>
            <a:off x="609516" y="1944096"/>
            <a:ext cx="3500000" cy="1050400"/>
          </a:xfrm>
          <a:prstGeom prst="roundRect">
            <a:avLst>
              <a:gd fmla="val 50000" name="adj"/>
            </a:avLst>
          </a:prstGeom>
          <a:solidFill>
            <a:schemeClr val="accent1"/>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01" name="Google Shape;301;p53"/>
          <p:cNvSpPr/>
          <p:nvPr/>
        </p:nvSpPr>
        <p:spPr>
          <a:xfrm>
            <a:off x="697031"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02" name="Google Shape;302;p53"/>
          <p:cNvSpPr/>
          <p:nvPr>
            <p:ph idx="9" type="pic"/>
          </p:nvPr>
        </p:nvSpPr>
        <p:spPr>
          <a:xfrm>
            <a:off x="732041" y="2066612"/>
            <a:ext cx="804800" cy="804800"/>
          </a:xfrm>
          <a:prstGeom prst="ellipse">
            <a:avLst/>
          </a:prstGeom>
          <a:noFill/>
          <a:ln>
            <a:noFill/>
          </a:ln>
        </p:spPr>
      </p:sp>
      <p:sp>
        <p:nvSpPr>
          <p:cNvPr id="303" name="Google Shape;303;p53"/>
          <p:cNvSpPr txBox="1"/>
          <p:nvPr>
            <p:ph idx="1" type="subTitle"/>
          </p:nvPr>
        </p:nvSpPr>
        <p:spPr>
          <a:xfrm>
            <a:off x="1876633"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04" name="Google Shape;304;p53"/>
          <p:cNvSpPr txBox="1"/>
          <p:nvPr>
            <p:ph idx="13" type="subTitle"/>
          </p:nvPr>
        </p:nvSpPr>
        <p:spPr>
          <a:xfrm>
            <a:off x="1876633"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05" name="Google Shape;305;p53"/>
          <p:cNvSpPr txBox="1"/>
          <p:nvPr>
            <p:ph idx="14" type="subTitle"/>
          </p:nvPr>
        </p:nvSpPr>
        <p:spPr>
          <a:xfrm>
            <a:off x="5571367"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06" name="Google Shape;306;p53"/>
          <p:cNvSpPr txBox="1"/>
          <p:nvPr>
            <p:ph idx="15" type="subTitle"/>
          </p:nvPr>
        </p:nvSpPr>
        <p:spPr>
          <a:xfrm>
            <a:off x="5571367"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07" name="Google Shape;307;p53"/>
          <p:cNvSpPr txBox="1"/>
          <p:nvPr>
            <p:ph idx="16" type="subTitle"/>
          </p:nvPr>
        </p:nvSpPr>
        <p:spPr>
          <a:xfrm>
            <a:off x="9266100"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08" name="Google Shape;308;p53"/>
          <p:cNvSpPr txBox="1"/>
          <p:nvPr>
            <p:ph idx="17" type="subTitle"/>
          </p:nvPr>
        </p:nvSpPr>
        <p:spPr>
          <a:xfrm>
            <a:off x="9266100"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09" name="Google Shape;309;p53"/>
          <p:cNvSpPr txBox="1"/>
          <p:nvPr>
            <p:ph idx="18" type="subTitle"/>
          </p:nvPr>
        </p:nvSpPr>
        <p:spPr>
          <a:xfrm>
            <a:off x="1876633"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10" name="Google Shape;310;p53"/>
          <p:cNvSpPr txBox="1"/>
          <p:nvPr>
            <p:ph idx="19" type="subTitle"/>
          </p:nvPr>
        </p:nvSpPr>
        <p:spPr>
          <a:xfrm>
            <a:off x="1876633"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11" name="Google Shape;311;p53"/>
          <p:cNvSpPr txBox="1"/>
          <p:nvPr>
            <p:ph idx="20" type="subTitle"/>
          </p:nvPr>
        </p:nvSpPr>
        <p:spPr>
          <a:xfrm>
            <a:off x="5571367"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12" name="Google Shape;312;p53"/>
          <p:cNvSpPr txBox="1"/>
          <p:nvPr>
            <p:ph idx="21" type="subTitle"/>
          </p:nvPr>
        </p:nvSpPr>
        <p:spPr>
          <a:xfrm>
            <a:off x="5571367"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13" name="Google Shape;313;p53"/>
          <p:cNvSpPr txBox="1"/>
          <p:nvPr>
            <p:ph idx="22" type="subTitle"/>
          </p:nvPr>
        </p:nvSpPr>
        <p:spPr>
          <a:xfrm>
            <a:off x="9266100"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14" name="Google Shape;314;p53"/>
          <p:cNvSpPr txBox="1"/>
          <p:nvPr>
            <p:ph idx="23" type="subTitle"/>
          </p:nvPr>
        </p:nvSpPr>
        <p:spPr>
          <a:xfrm>
            <a:off x="9266100"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15" name="Google Shape;315;p53"/>
          <p:cNvSpPr txBox="1"/>
          <p:nvPr>
            <p:ph idx="24" type="subTitle"/>
          </p:nvPr>
        </p:nvSpPr>
        <p:spPr>
          <a:xfrm>
            <a:off x="3289105"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16" name="Google Shape;316;p53"/>
          <p:cNvSpPr txBox="1"/>
          <p:nvPr>
            <p:ph idx="25" type="subTitle"/>
          </p:nvPr>
        </p:nvSpPr>
        <p:spPr>
          <a:xfrm>
            <a:off x="3289105"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17" name="Google Shape;317;p53"/>
          <p:cNvSpPr txBox="1"/>
          <p:nvPr>
            <p:ph idx="26" type="subTitle"/>
          </p:nvPr>
        </p:nvSpPr>
        <p:spPr>
          <a:xfrm>
            <a:off x="6983839"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18" name="Google Shape;318;p53"/>
          <p:cNvSpPr txBox="1"/>
          <p:nvPr>
            <p:ph idx="27" type="subTitle"/>
          </p:nvPr>
        </p:nvSpPr>
        <p:spPr>
          <a:xfrm>
            <a:off x="6983839"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pic>
        <p:nvPicPr>
          <p:cNvPr id="319" name="Google Shape;319;p53"/>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8 People 1">
  <p:cSld name="Team - 8 People 1">
    <p:bg>
      <p:bgPr>
        <a:blipFill>
          <a:blip r:embed="rId2">
            <a:alphaModFix/>
          </a:blip>
          <a:stretch>
            <a:fillRect/>
          </a:stretch>
        </a:blipFill>
      </p:bgPr>
    </p:bg>
    <p:spTree>
      <p:nvGrpSpPr>
        <p:cNvPr id="320" name="Shape 320"/>
        <p:cNvGrpSpPr/>
        <p:nvPr/>
      </p:nvGrpSpPr>
      <p:grpSpPr>
        <a:xfrm>
          <a:off x="0" y="0"/>
          <a:ext cx="0" cy="0"/>
          <a:chOff x="0" y="0"/>
          <a:chExt cx="0" cy="0"/>
        </a:xfrm>
      </p:grpSpPr>
      <p:sp>
        <p:nvSpPr>
          <p:cNvPr id="321" name="Google Shape;321;p54"/>
          <p:cNvSpPr/>
          <p:nvPr/>
        </p:nvSpPr>
        <p:spPr>
          <a:xfrm>
            <a:off x="2071377" y="3224201"/>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22" name="Google Shape;322;p54"/>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23" name="Google Shape;323;p54"/>
          <p:cNvSpPr/>
          <p:nvPr/>
        </p:nvSpPr>
        <p:spPr>
          <a:xfrm>
            <a:off x="2158892"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24" name="Google Shape;324;p54"/>
          <p:cNvSpPr/>
          <p:nvPr>
            <p:ph idx="2" type="pic"/>
          </p:nvPr>
        </p:nvSpPr>
        <p:spPr>
          <a:xfrm>
            <a:off x="2193903" y="3346716"/>
            <a:ext cx="804800" cy="804800"/>
          </a:xfrm>
          <a:prstGeom prst="ellipse">
            <a:avLst/>
          </a:prstGeom>
          <a:noFill/>
          <a:ln>
            <a:noFill/>
          </a:ln>
        </p:spPr>
      </p:sp>
      <p:sp>
        <p:nvSpPr>
          <p:cNvPr id="325" name="Google Shape;325;p54"/>
          <p:cNvSpPr/>
          <p:nvPr/>
        </p:nvSpPr>
        <p:spPr>
          <a:xfrm>
            <a:off x="5808065" y="3224201"/>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26" name="Google Shape;326;p54"/>
          <p:cNvSpPr/>
          <p:nvPr/>
        </p:nvSpPr>
        <p:spPr>
          <a:xfrm>
            <a:off x="5895579"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27" name="Google Shape;327;p54"/>
          <p:cNvSpPr/>
          <p:nvPr>
            <p:ph idx="3" type="pic"/>
          </p:nvPr>
        </p:nvSpPr>
        <p:spPr>
          <a:xfrm>
            <a:off x="5930591" y="3346716"/>
            <a:ext cx="804800" cy="804800"/>
          </a:xfrm>
          <a:prstGeom prst="ellipse">
            <a:avLst/>
          </a:prstGeom>
          <a:noFill/>
          <a:ln>
            <a:noFill/>
          </a:ln>
        </p:spPr>
      </p:sp>
      <p:sp>
        <p:nvSpPr>
          <p:cNvPr id="328" name="Google Shape;328;p54"/>
          <p:cNvSpPr/>
          <p:nvPr/>
        </p:nvSpPr>
        <p:spPr>
          <a:xfrm>
            <a:off x="4346204" y="4449696"/>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29" name="Google Shape;329;p54"/>
          <p:cNvSpPr/>
          <p:nvPr/>
        </p:nvSpPr>
        <p:spPr>
          <a:xfrm>
            <a:off x="4433717"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0" name="Google Shape;330;p54"/>
          <p:cNvSpPr/>
          <p:nvPr>
            <p:ph idx="4" type="pic"/>
          </p:nvPr>
        </p:nvSpPr>
        <p:spPr>
          <a:xfrm>
            <a:off x="4468729" y="4572212"/>
            <a:ext cx="804800" cy="804800"/>
          </a:xfrm>
          <a:prstGeom prst="ellipse">
            <a:avLst/>
          </a:prstGeom>
          <a:noFill/>
          <a:ln>
            <a:noFill/>
          </a:ln>
        </p:spPr>
      </p:sp>
      <p:sp>
        <p:nvSpPr>
          <p:cNvPr id="331" name="Google Shape;331;p54"/>
          <p:cNvSpPr/>
          <p:nvPr/>
        </p:nvSpPr>
        <p:spPr>
          <a:xfrm>
            <a:off x="8082892" y="4449696"/>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2" name="Google Shape;332;p54"/>
          <p:cNvSpPr/>
          <p:nvPr/>
        </p:nvSpPr>
        <p:spPr>
          <a:xfrm>
            <a:off x="8170405"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3" name="Google Shape;333;p54"/>
          <p:cNvSpPr/>
          <p:nvPr>
            <p:ph idx="5" type="pic"/>
          </p:nvPr>
        </p:nvSpPr>
        <p:spPr>
          <a:xfrm>
            <a:off x="8205416" y="4572212"/>
            <a:ext cx="804800" cy="804800"/>
          </a:xfrm>
          <a:prstGeom prst="ellipse">
            <a:avLst/>
          </a:prstGeom>
          <a:noFill/>
          <a:ln>
            <a:noFill/>
          </a:ln>
        </p:spPr>
      </p:sp>
      <p:sp>
        <p:nvSpPr>
          <p:cNvPr id="334" name="Google Shape;334;p54"/>
          <p:cNvSpPr/>
          <p:nvPr/>
        </p:nvSpPr>
        <p:spPr>
          <a:xfrm>
            <a:off x="609516" y="4449696"/>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5" name="Google Shape;335;p54"/>
          <p:cNvSpPr/>
          <p:nvPr/>
        </p:nvSpPr>
        <p:spPr>
          <a:xfrm>
            <a:off x="697031"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6" name="Google Shape;336;p54"/>
          <p:cNvSpPr/>
          <p:nvPr>
            <p:ph idx="6" type="pic"/>
          </p:nvPr>
        </p:nvSpPr>
        <p:spPr>
          <a:xfrm>
            <a:off x="732041" y="4572212"/>
            <a:ext cx="804800" cy="804800"/>
          </a:xfrm>
          <a:prstGeom prst="ellipse">
            <a:avLst/>
          </a:prstGeom>
          <a:noFill/>
          <a:ln>
            <a:noFill/>
          </a:ln>
        </p:spPr>
      </p:sp>
      <p:sp>
        <p:nvSpPr>
          <p:cNvPr id="337" name="Google Shape;337;p54"/>
          <p:cNvSpPr/>
          <p:nvPr/>
        </p:nvSpPr>
        <p:spPr>
          <a:xfrm>
            <a:off x="4346204" y="1944096"/>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8" name="Google Shape;338;p54"/>
          <p:cNvSpPr/>
          <p:nvPr/>
        </p:nvSpPr>
        <p:spPr>
          <a:xfrm>
            <a:off x="4433717"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39" name="Google Shape;339;p54"/>
          <p:cNvSpPr/>
          <p:nvPr>
            <p:ph idx="7" type="pic"/>
          </p:nvPr>
        </p:nvSpPr>
        <p:spPr>
          <a:xfrm>
            <a:off x="4468729" y="2066612"/>
            <a:ext cx="804800" cy="804800"/>
          </a:xfrm>
          <a:prstGeom prst="ellipse">
            <a:avLst/>
          </a:prstGeom>
          <a:noFill/>
          <a:ln>
            <a:noFill/>
          </a:ln>
        </p:spPr>
      </p:sp>
      <p:sp>
        <p:nvSpPr>
          <p:cNvPr id="340" name="Google Shape;340;p54"/>
          <p:cNvSpPr/>
          <p:nvPr/>
        </p:nvSpPr>
        <p:spPr>
          <a:xfrm>
            <a:off x="8082892" y="1944096"/>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41" name="Google Shape;341;p54"/>
          <p:cNvSpPr/>
          <p:nvPr/>
        </p:nvSpPr>
        <p:spPr>
          <a:xfrm>
            <a:off x="8170405"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42" name="Google Shape;342;p54"/>
          <p:cNvSpPr/>
          <p:nvPr>
            <p:ph idx="8" type="pic"/>
          </p:nvPr>
        </p:nvSpPr>
        <p:spPr>
          <a:xfrm>
            <a:off x="8205416" y="2066612"/>
            <a:ext cx="804800" cy="804800"/>
          </a:xfrm>
          <a:prstGeom prst="ellipse">
            <a:avLst/>
          </a:prstGeom>
          <a:noFill/>
          <a:ln>
            <a:noFill/>
          </a:ln>
        </p:spPr>
      </p:sp>
      <p:sp>
        <p:nvSpPr>
          <p:cNvPr id="343" name="Google Shape;343;p54"/>
          <p:cNvSpPr/>
          <p:nvPr/>
        </p:nvSpPr>
        <p:spPr>
          <a:xfrm>
            <a:off x="609516" y="1944096"/>
            <a:ext cx="3500000" cy="1050400"/>
          </a:xfrm>
          <a:prstGeom prst="roundRect">
            <a:avLst>
              <a:gd fmla="val 50000" name="adj"/>
            </a:avLst>
          </a:prstGeom>
          <a:gradFill>
            <a:gsLst>
              <a:gs pos="0">
                <a:srgbClr val="FCFBFB">
                  <a:alpha val="48235"/>
                </a:srgbClr>
              </a:gs>
              <a:gs pos="100000">
                <a:srgbClr val="FCFBFB">
                  <a:alpha val="8235"/>
                </a:srgbClr>
              </a:gs>
            </a:gsLst>
            <a:lin ang="2698631" scaled="0"/>
          </a:gradFill>
          <a:ln cap="flat" cmpd="sng" w="9525">
            <a:solidFill>
              <a:schemeClr val="accent6"/>
            </a:solidFill>
            <a:prstDash val="solid"/>
            <a:round/>
            <a:headEnd len="sm" w="sm" type="none"/>
            <a:tailEnd len="sm" w="sm" type="none"/>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44" name="Google Shape;344;p54"/>
          <p:cNvSpPr/>
          <p:nvPr/>
        </p:nvSpPr>
        <p:spPr>
          <a:xfrm>
            <a:off x="697031"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45" name="Google Shape;345;p54"/>
          <p:cNvSpPr/>
          <p:nvPr>
            <p:ph idx="9" type="pic"/>
          </p:nvPr>
        </p:nvSpPr>
        <p:spPr>
          <a:xfrm>
            <a:off x="732041" y="2066612"/>
            <a:ext cx="804800" cy="804800"/>
          </a:xfrm>
          <a:prstGeom prst="ellipse">
            <a:avLst/>
          </a:prstGeom>
          <a:noFill/>
          <a:ln>
            <a:noFill/>
          </a:ln>
        </p:spPr>
      </p:sp>
      <p:sp>
        <p:nvSpPr>
          <p:cNvPr id="346" name="Google Shape;346;p54"/>
          <p:cNvSpPr txBox="1"/>
          <p:nvPr>
            <p:ph idx="1" type="subTitle"/>
          </p:nvPr>
        </p:nvSpPr>
        <p:spPr>
          <a:xfrm>
            <a:off x="1876633"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47" name="Google Shape;347;p54"/>
          <p:cNvSpPr txBox="1"/>
          <p:nvPr>
            <p:ph idx="13" type="subTitle"/>
          </p:nvPr>
        </p:nvSpPr>
        <p:spPr>
          <a:xfrm>
            <a:off x="1876633"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48" name="Google Shape;348;p54"/>
          <p:cNvSpPr txBox="1"/>
          <p:nvPr>
            <p:ph idx="14" type="subTitle"/>
          </p:nvPr>
        </p:nvSpPr>
        <p:spPr>
          <a:xfrm>
            <a:off x="5571367"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49" name="Google Shape;349;p54"/>
          <p:cNvSpPr txBox="1"/>
          <p:nvPr>
            <p:ph idx="15" type="subTitle"/>
          </p:nvPr>
        </p:nvSpPr>
        <p:spPr>
          <a:xfrm>
            <a:off x="5571367"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50" name="Google Shape;350;p54"/>
          <p:cNvSpPr txBox="1"/>
          <p:nvPr>
            <p:ph idx="16" type="subTitle"/>
          </p:nvPr>
        </p:nvSpPr>
        <p:spPr>
          <a:xfrm>
            <a:off x="9266100"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51" name="Google Shape;351;p54"/>
          <p:cNvSpPr txBox="1"/>
          <p:nvPr>
            <p:ph idx="17" type="subTitle"/>
          </p:nvPr>
        </p:nvSpPr>
        <p:spPr>
          <a:xfrm>
            <a:off x="9266100"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52" name="Google Shape;352;p54"/>
          <p:cNvSpPr txBox="1"/>
          <p:nvPr>
            <p:ph idx="18" type="subTitle"/>
          </p:nvPr>
        </p:nvSpPr>
        <p:spPr>
          <a:xfrm>
            <a:off x="1876633"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53" name="Google Shape;353;p54"/>
          <p:cNvSpPr txBox="1"/>
          <p:nvPr>
            <p:ph idx="19" type="subTitle"/>
          </p:nvPr>
        </p:nvSpPr>
        <p:spPr>
          <a:xfrm>
            <a:off x="1876633"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54" name="Google Shape;354;p54"/>
          <p:cNvSpPr txBox="1"/>
          <p:nvPr>
            <p:ph idx="20" type="subTitle"/>
          </p:nvPr>
        </p:nvSpPr>
        <p:spPr>
          <a:xfrm>
            <a:off x="5571367"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55" name="Google Shape;355;p54"/>
          <p:cNvSpPr txBox="1"/>
          <p:nvPr>
            <p:ph idx="21" type="subTitle"/>
          </p:nvPr>
        </p:nvSpPr>
        <p:spPr>
          <a:xfrm>
            <a:off x="5571367"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56" name="Google Shape;356;p54"/>
          <p:cNvSpPr txBox="1"/>
          <p:nvPr>
            <p:ph idx="22" type="subTitle"/>
          </p:nvPr>
        </p:nvSpPr>
        <p:spPr>
          <a:xfrm>
            <a:off x="9266100"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57" name="Google Shape;357;p54"/>
          <p:cNvSpPr txBox="1"/>
          <p:nvPr>
            <p:ph idx="23" type="subTitle"/>
          </p:nvPr>
        </p:nvSpPr>
        <p:spPr>
          <a:xfrm>
            <a:off x="9266100"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58" name="Google Shape;358;p54"/>
          <p:cNvSpPr txBox="1"/>
          <p:nvPr>
            <p:ph idx="24" type="subTitle"/>
          </p:nvPr>
        </p:nvSpPr>
        <p:spPr>
          <a:xfrm>
            <a:off x="3289105"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59" name="Google Shape;359;p54"/>
          <p:cNvSpPr txBox="1"/>
          <p:nvPr>
            <p:ph idx="25" type="subTitle"/>
          </p:nvPr>
        </p:nvSpPr>
        <p:spPr>
          <a:xfrm>
            <a:off x="3289105"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60" name="Google Shape;360;p54"/>
          <p:cNvSpPr txBox="1"/>
          <p:nvPr>
            <p:ph idx="26" type="subTitle"/>
          </p:nvPr>
        </p:nvSpPr>
        <p:spPr>
          <a:xfrm>
            <a:off x="6983839"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61" name="Google Shape;361;p54"/>
          <p:cNvSpPr txBox="1"/>
          <p:nvPr>
            <p:ph idx="27" type="subTitle"/>
          </p:nvPr>
        </p:nvSpPr>
        <p:spPr>
          <a:xfrm>
            <a:off x="6983839"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362" name="Google Shape;362;p54"/>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363" name="Google Shape;363;p54"/>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364" name="Google Shape;364;p54"/>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365" name="Google Shape;365;p54"/>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366" name="Google Shape;366;p54"/>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9 People">
  <p:cSld name="Team - 9 People">
    <p:spTree>
      <p:nvGrpSpPr>
        <p:cNvPr id="367" name="Shape 367"/>
        <p:cNvGrpSpPr/>
        <p:nvPr/>
      </p:nvGrpSpPr>
      <p:grpSpPr>
        <a:xfrm>
          <a:off x="0" y="0"/>
          <a:ext cx="0" cy="0"/>
          <a:chOff x="0" y="0"/>
          <a:chExt cx="0" cy="0"/>
        </a:xfrm>
      </p:grpSpPr>
      <p:sp>
        <p:nvSpPr>
          <p:cNvPr id="368" name="Google Shape;368;p55"/>
          <p:cNvSpPr/>
          <p:nvPr/>
        </p:nvSpPr>
        <p:spPr>
          <a:xfrm>
            <a:off x="609511" y="3224201"/>
            <a:ext cx="3500000" cy="1050400"/>
          </a:xfrm>
          <a:prstGeom prst="roundRect">
            <a:avLst>
              <a:gd fmla="val 50000" name="adj"/>
            </a:avLst>
          </a:prstGeom>
          <a:solidFill>
            <a:schemeClr val="accent4"/>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pic>
        <p:nvPicPr>
          <p:cNvPr id="369" name="Google Shape;369;p55" title="background-gracient-vapor-circles-01.png"/>
          <p:cNvPicPr preferRelativeResize="0"/>
          <p:nvPr/>
        </p:nvPicPr>
        <p:blipFill rotWithShape="1">
          <a:blip r:embed="rId2">
            <a:alphaModFix/>
          </a:blip>
          <a:srcRect b="0" l="0" r="0" t="0"/>
          <a:stretch/>
        </p:blipFill>
        <p:spPr>
          <a:xfrm>
            <a:off x="1" y="6370401"/>
            <a:ext cx="12192004" cy="487600"/>
          </a:xfrm>
          <a:prstGeom prst="rect">
            <a:avLst/>
          </a:prstGeom>
          <a:noFill/>
          <a:ln>
            <a:noFill/>
          </a:ln>
        </p:spPr>
      </p:pic>
      <p:sp>
        <p:nvSpPr>
          <p:cNvPr id="370" name="Google Shape;370;p55"/>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1" name="Google Shape;371;p55"/>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372" name="Google Shape;372;p55"/>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373" name="Google Shape;373;p5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374" name="Google Shape;374;p55"/>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375" name="Google Shape;375;p55"/>
          <p:cNvSpPr/>
          <p:nvPr/>
        </p:nvSpPr>
        <p:spPr>
          <a:xfrm>
            <a:off x="697025"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76" name="Google Shape;376;p55"/>
          <p:cNvSpPr/>
          <p:nvPr>
            <p:ph idx="2" type="pic"/>
          </p:nvPr>
        </p:nvSpPr>
        <p:spPr>
          <a:xfrm>
            <a:off x="732036" y="3346716"/>
            <a:ext cx="804800" cy="804800"/>
          </a:xfrm>
          <a:prstGeom prst="ellipse">
            <a:avLst/>
          </a:prstGeom>
          <a:noFill/>
          <a:ln>
            <a:noFill/>
          </a:ln>
        </p:spPr>
      </p:sp>
      <p:sp>
        <p:nvSpPr>
          <p:cNvPr id="377" name="Google Shape;377;p55"/>
          <p:cNvSpPr/>
          <p:nvPr/>
        </p:nvSpPr>
        <p:spPr>
          <a:xfrm>
            <a:off x="4346199" y="3224201"/>
            <a:ext cx="3500000" cy="1050400"/>
          </a:xfrm>
          <a:prstGeom prst="roundRect">
            <a:avLst>
              <a:gd fmla="val 50000" name="adj"/>
            </a:avLst>
          </a:prstGeom>
          <a:solidFill>
            <a:schemeClr val="accent1"/>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78" name="Google Shape;378;p55"/>
          <p:cNvSpPr/>
          <p:nvPr/>
        </p:nvSpPr>
        <p:spPr>
          <a:xfrm>
            <a:off x="4433712"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79" name="Google Shape;379;p55"/>
          <p:cNvSpPr/>
          <p:nvPr>
            <p:ph idx="3" type="pic"/>
          </p:nvPr>
        </p:nvSpPr>
        <p:spPr>
          <a:xfrm>
            <a:off x="4468724" y="3346716"/>
            <a:ext cx="804800" cy="804800"/>
          </a:xfrm>
          <a:prstGeom prst="ellipse">
            <a:avLst/>
          </a:prstGeom>
          <a:noFill/>
          <a:ln>
            <a:noFill/>
          </a:ln>
        </p:spPr>
      </p:sp>
      <p:sp>
        <p:nvSpPr>
          <p:cNvPr id="380" name="Google Shape;380;p55"/>
          <p:cNvSpPr/>
          <p:nvPr/>
        </p:nvSpPr>
        <p:spPr>
          <a:xfrm>
            <a:off x="4346204" y="4449696"/>
            <a:ext cx="3500000" cy="1050400"/>
          </a:xfrm>
          <a:prstGeom prst="roundRect">
            <a:avLst>
              <a:gd fmla="val 50000" name="adj"/>
            </a:avLst>
          </a:prstGeom>
          <a:solidFill>
            <a:schemeClr val="accent5"/>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81" name="Google Shape;381;p55"/>
          <p:cNvSpPr/>
          <p:nvPr/>
        </p:nvSpPr>
        <p:spPr>
          <a:xfrm>
            <a:off x="4433717"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82" name="Google Shape;382;p55"/>
          <p:cNvSpPr/>
          <p:nvPr>
            <p:ph idx="4" type="pic"/>
          </p:nvPr>
        </p:nvSpPr>
        <p:spPr>
          <a:xfrm>
            <a:off x="4468729" y="4572212"/>
            <a:ext cx="804800" cy="804800"/>
          </a:xfrm>
          <a:prstGeom prst="ellipse">
            <a:avLst/>
          </a:prstGeom>
          <a:noFill/>
          <a:ln>
            <a:noFill/>
          </a:ln>
        </p:spPr>
      </p:sp>
      <p:sp>
        <p:nvSpPr>
          <p:cNvPr id="383" name="Google Shape;383;p55"/>
          <p:cNvSpPr/>
          <p:nvPr/>
        </p:nvSpPr>
        <p:spPr>
          <a:xfrm>
            <a:off x="8082892" y="4449696"/>
            <a:ext cx="3500000" cy="1050400"/>
          </a:xfrm>
          <a:prstGeom prst="roundRect">
            <a:avLst>
              <a:gd fmla="val 50000" name="adj"/>
            </a:avLst>
          </a:prstGeom>
          <a:solidFill>
            <a:schemeClr val="accent1"/>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84" name="Google Shape;384;p55"/>
          <p:cNvSpPr/>
          <p:nvPr/>
        </p:nvSpPr>
        <p:spPr>
          <a:xfrm>
            <a:off x="8170405"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85" name="Google Shape;385;p55"/>
          <p:cNvSpPr/>
          <p:nvPr>
            <p:ph idx="5" type="pic"/>
          </p:nvPr>
        </p:nvSpPr>
        <p:spPr>
          <a:xfrm>
            <a:off x="8205416" y="4572212"/>
            <a:ext cx="804800" cy="804800"/>
          </a:xfrm>
          <a:prstGeom prst="ellipse">
            <a:avLst/>
          </a:prstGeom>
          <a:noFill/>
          <a:ln>
            <a:noFill/>
          </a:ln>
        </p:spPr>
      </p:sp>
      <p:sp>
        <p:nvSpPr>
          <p:cNvPr id="386" name="Google Shape;386;p55"/>
          <p:cNvSpPr/>
          <p:nvPr/>
        </p:nvSpPr>
        <p:spPr>
          <a:xfrm>
            <a:off x="609516" y="4449696"/>
            <a:ext cx="3500000" cy="1050400"/>
          </a:xfrm>
          <a:prstGeom prst="roundRect">
            <a:avLst>
              <a:gd fmla="val 50000" name="adj"/>
            </a:avLst>
          </a:prstGeom>
          <a:solidFill>
            <a:schemeClr val="accent3"/>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87" name="Google Shape;387;p55"/>
          <p:cNvSpPr/>
          <p:nvPr/>
        </p:nvSpPr>
        <p:spPr>
          <a:xfrm>
            <a:off x="697031" y="45371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88" name="Google Shape;388;p55"/>
          <p:cNvSpPr/>
          <p:nvPr>
            <p:ph idx="6" type="pic"/>
          </p:nvPr>
        </p:nvSpPr>
        <p:spPr>
          <a:xfrm>
            <a:off x="732041" y="4572212"/>
            <a:ext cx="804800" cy="804800"/>
          </a:xfrm>
          <a:prstGeom prst="ellipse">
            <a:avLst/>
          </a:prstGeom>
          <a:noFill/>
          <a:ln>
            <a:noFill/>
          </a:ln>
        </p:spPr>
      </p:sp>
      <p:sp>
        <p:nvSpPr>
          <p:cNvPr id="389" name="Google Shape;389;p55"/>
          <p:cNvSpPr/>
          <p:nvPr/>
        </p:nvSpPr>
        <p:spPr>
          <a:xfrm>
            <a:off x="4346204" y="1944096"/>
            <a:ext cx="3500000" cy="1050400"/>
          </a:xfrm>
          <a:prstGeom prst="roundRect">
            <a:avLst>
              <a:gd fmla="val 50000" name="adj"/>
            </a:avLst>
          </a:prstGeom>
          <a:solidFill>
            <a:schemeClr val="accent3"/>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90" name="Google Shape;390;p55"/>
          <p:cNvSpPr/>
          <p:nvPr/>
        </p:nvSpPr>
        <p:spPr>
          <a:xfrm>
            <a:off x="4433717"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91" name="Google Shape;391;p55"/>
          <p:cNvSpPr/>
          <p:nvPr>
            <p:ph idx="7" type="pic"/>
          </p:nvPr>
        </p:nvSpPr>
        <p:spPr>
          <a:xfrm>
            <a:off x="4468729" y="2066612"/>
            <a:ext cx="804800" cy="804800"/>
          </a:xfrm>
          <a:prstGeom prst="ellipse">
            <a:avLst/>
          </a:prstGeom>
          <a:noFill/>
          <a:ln>
            <a:noFill/>
          </a:ln>
        </p:spPr>
      </p:sp>
      <p:sp>
        <p:nvSpPr>
          <p:cNvPr id="392" name="Google Shape;392;p55"/>
          <p:cNvSpPr/>
          <p:nvPr/>
        </p:nvSpPr>
        <p:spPr>
          <a:xfrm>
            <a:off x="8082892" y="1944096"/>
            <a:ext cx="3500000" cy="1050400"/>
          </a:xfrm>
          <a:prstGeom prst="roundRect">
            <a:avLst>
              <a:gd fmla="val 50000" name="adj"/>
            </a:avLst>
          </a:prstGeom>
          <a:solidFill>
            <a:schemeClr val="accent5"/>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93" name="Google Shape;393;p55"/>
          <p:cNvSpPr/>
          <p:nvPr/>
        </p:nvSpPr>
        <p:spPr>
          <a:xfrm>
            <a:off x="8170405"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94" name="Google Shape;394;p55"/>
          <p:cNvSpPr/>
          <p:nvPr>
            <p:ph idx="8" type="pic"/>
          </p:nvPr>
        </p:nvSpPr>
        <p:spPr>
          <a:xfrm>
            <a:off x="8205416" y="2066612"/>
            <a:ext cx="804800" cy="804800"/>
          </a:xfrm>
          <a:prstGeom prst="ellipse">
            <a:avLst/>
          </a:prstGeom>
          <a:noFill/>
          <a:ln>
            <a:noFill/>
          </a:ln>
        </p:spPr>
      </p:sp>
      <p:sp>
        <p:nvSpPr>
          <p:cNvPr id="395" name="Google Shape;395;p55"/>
          <p:cNvSpPr/>
          <p:nvPr/>
        </p:nvSpPr>
        <p:spPr>
          <a:xfrm>
            <a:off x="609516" y="1944096"/>
            <a:ext cx="3500000" cy="1050400"/>
          </a:xfrm>
          <a:prstGeom prst="roundRect">
            <a:avLst>
              <a:gd fmla="val 50000" name="adj"/>
            </a:avLst>
          </a:prstGeom>
          <a:solidFill>
            <a:schemeClr val="accent1"/>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96" name="Google Shape;396;p55"/>
          <p:cNvSpPr/>
          <p:nvPr/>
        </p:nvSpPr>
        <p:spPr>
          <a:xfrm>
            <a:off x="697031"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397" name="Google Shape;397;p55"/>
          <p:cNvSpPr/>
          <p:nvPr>
            <p:ph idx="9" type="pic"/>
          </p:nvPr>
        </p:nvSpPr>
        <p:spPr>
          <a:xfrm>
            <a:off x="732041" y="2066612"/>
            <a:ext cx="804800" cy="804800"/>
          </a:xfrm>
          <a:prstGeom prst="ellipse">
            <a:avLst/>
          </a:prstGeom>
          <a:noFill/>
          <a:ln>
            <a:noFill/>
          </a:ln>
        </p:spPr>
      </p:sp>
      <p:sp>
        <p:nvSpPr>
          <p:cNvPr id="398" name="Google Shape;398;p55"/>
          <p:cNvSpPr txBox="1"/>
          <p:nvPr>
            <p:ph idx="1" type="subTitle"/>
          </p:nvPr>
        </p:nvSpPr>
        <p:spPr>
          <a:xfrm>
            <a:off x="1876633"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399" name="Google Shape;399;p55"/>
          <p:cNvSpPr txBox="1"/>
          <p:nvPr>
            <p:ph idx="13" type="subTitle"/>
          </p:nvPr>
        </p:nvSpPr>
        <p:spPr>
          <a:xfrm>
            <a:off x="1876633"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00" name="Google Shape;400;p55"/>
          <p:cNvSpPr txBox="1"/>
          <p:nvPr>
            <p:ph idx="14" type="subTitle"/>
          </p:nvPr>
        </p:nvSpPr>
        <p:spPr>
          <a:xfrm>
            <a:off x="5571367"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01" name="Google Shape;401;p55"/>
          <p:cNvSpPr txBox="1"/>
          <p:nvPr>
            <p:ph idx="15" type="subTitle"/>
          </p:nvPr>
        </p:nvSpPr>
        <p:spPr>
          <a:xfrm>
            <a:off x="5571367"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02" name="Google Shape;402;p55"/>
          <p:cNvSpPr txBox="1"/>
          <p:nvPr>
            <p:ph idx="16" type="subTitle"/>
          </p:nvPr>
        </p:nvSpPr>
        <p:spPr>
          <a:xfrm>
            <a:off x="9266100"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03" name="Google Shape;403;p55"/>
          <p:cNvSpPr txBox="1"/>
          <p:nvPr>
            <p:ph idx="17" type="subTitle"/>
          </p:nvPr>
        </p:nvSpPr>
        <p:spPr>
          <a:xfrm>
            <a:off x="9266100"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04" name="Google Shape;404;p55"/>
          <p:cNvSpPr txBox="1"/>
          <p:nvPr>
            <p:ph idx="18" type="subTitle"/>
          </p:nvPr>
        </p:nvSpPr>
        <p:spPr>
          <a:xfrm>
            <a:off x="1876633"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05" name="Google Shape;405;p55"/>
          <p:cNvSpPr txBox="1"/>
          <p:nvPr>
            <p:ph idx="19" type="subTitle"/>
          </p:nvPr>
        </p:nvSpPr>
        <p:spPr>
          <a:xfrm>
            <a:off x="1876633"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06" name="Google Shape;406;p55"/>
          <p:cNvSpPr txBox="1"/>
          <p:nvPr>
            <p:ph idx="20" type="subTitle"/>
          </p:nvPr>
        </p:nvSpPr>
        <p:spPr>
          <a:xfrm>
            <a:off x="5571367"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07" name="Google Shape;407;p55"/>
          <p:cNvSpPr txBox="1"/>
          <p:nvPr>
            <p:ph idx="21" type="subTitle"/>
          </p:nvPr>
        </p:nvSpPr>
        <p:spPr>
          <a:xfrm>
            <a:off x="5571367"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08" name="Google Shape;408;p55"/>
          <p:cNvSpPr txBox="1"/>
          <p:nvPr>
            <p:ph idx="22" type="subTitle"/>
          </p:nvPr>
        </p:nvSpPr>
        <p:spPr>
          <a:xfrm>
            <a:off x="9266100" y="4703430"/>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09" name="Google Shape;409;p55"/>
          <p:cNvSpPr txBox="1"/>
          <p:nvPr>
            <p:ph idx="23" type="subTitle"/>
          </p:nvPr>
        </p:nvSpPr>
        <p:spPr>
          <a:xfrm>
            <a:off x="9266100" y="5030295"/>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10" name="Google Shape;410;p55"/>
          <p:cNvSpPr txBox="1"/>
          <p:nvPr>
            <p:ph idx="24" type="subTitle"/>
          </p:nvPr>
        </p:nvSpPr>
        <p:spPr>
          <a:xfrm>
            <a:off x="1827239"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11" name="Google Shape;411;p55"/>
          <p:cNvSpPr txBox="1"/>
          <p:nvPr>
            <p:ph idx="25" type="subTitle"/>
          </p:nvPr>
        </p:nvSpPr>
        <p:spPr>
          <a:xfrm>
            <a:off x="1827239"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12" name="Google Shape;412;p55"/>
          <p:cNvSpPr txBox="1"/>
          <p:nvPr>
            <p:ph idx="26" type="subTitle"/>
          </p:nvPr>
        </p:nvSpPr>
        <p:spPr>
          <a:xfrm>
            <a:off x="5521972"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13" name="Google Shape;413;p55"/>
          <p:cNvSpPr txBox="1"/>
          <p:nvPr>
            <p:ph idx="27" type="subTitle"/>
          </p:nvPr>
        </p:nvSpPr>
        <p:spPr>
          <a:xfrm>
            <a:off x="5521972"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414" name="Google Shape;414;p55"/>
          <p:cNvSpPr/>
          <p:nvPr/>
        </p:nvSpPr>
        <p:spPr>
          <a:xfrm>
            <a:off x="8082899" y="3224201"/>
            <a:ext cx="3500000" cy="1050400"/>
          </a:xfrm>
          <a:prstGeom prst="roundRect">
            <a:avLst>
              <a:gd fmla="val 50000" name="adj"/>
            </a:avLst>
          </a:prstGeom>
          <a:solidFill>
            <a:schemeClr val="accent4"/>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415" name="Google Shape;415;p55"/>
          <p:cNvSpPr/>
          <p:nvPr/>
        </p:nvSpPr>
        <p:spPr>
          <a:xfrm>
            <a:off x="8170412" y="3311695"/>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416" name="Google Shape;416;p55"/>
          <p:cNvSpPr/>
          <p:nvPr>
            <p:ph idx="28" type="pic"/>
          </p:nvPr>
        </p:nvSpPr>
        <p:spPr>
          <a:xfrm>
            <a:off x="8205424" y="3346716"/>
            <a:ext cx="804800" cy="804800"/>
          </a:xfrm>
          <a:prstGeom prst="ellipse">
            <a:avLst/>
          </a:prstGeom>
          <a:noFill/>
          <a:ln>
            <a:noFill/>
          </a:ln>
        </p:spPr>
      </p:sp>
      <p:sp>
        <p:nvSpPr>
          <p:cNvPr id="417" name="Google Shape;417;p55"/>
          <p:cNvSpPr txBox="1"/>
          <p:nvPr>
            <p:ph idx="29" type="subTitle"/>
          </p:nvPr>
        </p:nvSpPr>
        <p:spPr>
          <a:xfrm>
            <a:off x="9258672" y="3440714"/>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418" name="Google Shape;418;p55"/>
          <p:cNvSpPr txBox="1"/>
          <p:nvPr>
            <p:ph idx="30" type="subTitle"/>
          </p:nvPr>
        </p:nvSpPr>
        <p:spPr>
          <a:xfrm>
            <a:off x="9258672" y="3767579"/>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pic>
        <p:nvPicPr>
          <p:cNvPr id="419" name="Google Shape;419;p55"/>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3 People">
  <p:cSld name="Team - 3 People">
    <p:spTree>
      <p:nvGrpSpPr>
        <p:cNvPr id="420" name="Shape 420"/>
        <p:cNvGrpSpPr/>
        <p:nvPr/>
      </p:nvGrpSpPr>
      <p:grpSpPr>
        <a:xfrm>
          <a:off x="0" y="0"/>
          <a:ext cx="0" cy="0"/>
          <a:chOff x="0" y="0"/>
          <a:chExt cx="0" cy="0"/>
        </a:xfrm>
      </p:grpSpPr>
      <p:pic>
        <p:nvPicPr>
          <p:cNvPr id="421" name="Google Shape;421;p56" title="circle-frame-deep-indigo-pattern-fill-bright.png"/>
          <p:cNvPicPr preferRelativeResize="0"/>
          <p:nvPr/>
        </p:nvPicPr>
        <p:blipFill rotWithShape="1">
          <a:blip r:embed="rId2">
            <a:alphaModFix/>
          </a:blip>
          <a:srcRect b="0" l="0" r="0" t="0"/>
          <a:stretch/>
        </p:blipFill>
        <p:spPr>
          <a:xfrm>
            <a:off x="1510900" y="1860000"/>
            <a:ext cx="1828800" cy="1828800"/>
          </a:xfrm>
          <a:prstGeom prst="rect">
            <a:avLst/>
          </a:prstGeom>
          <a:noFill/>
          <a:ln>
            <a:noFill/>
          </a:ln>
        </p:spPr>
      </p:pic>
      <p:pic>
        <p:nvPicPr>
          <p:cNvPr id="422" name="Google Shape;422;p56" title="circle-frame-indigo-pattern-fill-bright.png"/>
          <p:cNvPicPr preferRelativeResize="0"/>
          <p:nvPr/>
        </p:nvPicPr>
        <p:blipFill rotWithShape="1">
          <a:blip r:embed="rId3">
            <a:alphaModFix/>
          </a:blip>
          <a:srcRect b="0" l="0" r="0" t="0"/>
          <a:stretch/>
        </p:blipFill>
        <p:spPr>
          <a:xfrm rot="10800000">
            <a:off x="5257800" y="1860000"/>
            <a:ext cx="1828800" cy="1828800"/>
          </a:xfrm>
          <a:prstGeom prst="rect">
            <a:avLst/>
          </a:prstGeom>
          <a:noFill/>
          <a:ln>
            <a:noFill/>
          </a:ln>
        </p:spPr>
      </p:pic>
      <p:pic>
        <p:nvPicPr>
          <p:cNvPr id="423" name="Google Shape;423;p56" title="circle-frame-deep-indigo-pattern-fill-bright.png"/>
          <p:cNvPicPr preferRelativeResize="0"/>
          <p:nvPr/>
        </p:nvPicPr>
        <p:blipFill rotWithShape="1">
          <a:blip r:embed="rId2">
            <a:alphaModFix/>
          </a:blip>
          <a:srcRect b="0" l="0" r="0" t="0"/>
          <a:stretch/>
        </p:blipFill>
        <p:spPr>
          <a:xfrm flipH="1">
            <a:off x="8852300" y="1860000"/>
            <a:ext cx="1828800" cy="1828800"/>
          </a:xfrm>
          <a:prstGeom prst="rect">
            <a:avLst/>
          </a:prstGeom>
          <a:noFill/>
          <a:ln>
            <a:noFill/>
          </a:ln>
        </p:spPr>
      </p:pic>
      <p:sp>
        <p:nvSpPr>
          <p:cNvPr id="424" name="Google Shape;424;p56"/>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5" name="Google Shape;425;p56"/>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26" name="Google Shape;426;p56"/>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427" name="Google Shape;427;p5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428" name="Google Shape;428;p56"/>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429" name="Google Shape;429;p56"/>
          <p:cNvSpPr/>
          <p:nvPr>
            <p:ph idx="2" type="pic"/>
          </p:nvPr>
        </p:nvSpPr>
        <p:spPr>
          <a:xfrm>
            <a:off x="1663300" y="2012400"/>
            <a:ext cx="1524000" cy="1524000"/>
          </a:xfrm>
          <a:prstGeom prst="ellipse">
            <a:avLst/>
          </a:prstGeom>
          <a:noFill/>
          <a:ln>
            <a:noFill/>
          </a:ln>
        </p:spPr>
      </p:sp>
      <p:sp>
        <p:nvSpPr>
          <p:cNvPr id="430" name="Google Shape;430;p56"/>
          <p:cNvSpPr/>
          <p:nvPr>
            <p:ph idx="3" type="pic"/>
          </p:nvPr>
        </p:nvSpPr>
        <p:spPr>
          <a:xfrm>
            <a:off x="5410200" y="2012400"/>
            <a:ext cx="1524000" cy="1524000"/>
          </a:xfrm>
          <a:prstGeom prst="ellipse">
            <a:avLst/>
          </a:prstGeom>
          <a:noFill/>
          <a:ln>
            <a:noFill/>
          </a:ln>
        </p:spPr>
      </p:sp>
      <p:sp>
        <p:nvSpPr>
          <p:cNvPr id="431" name="Google Shape;431;p56"/>
          <p:cNvSpPr/>
          <p:nvPr>
            <p:ph idx="4" type="pic"/>
          </p:nvPr>
        </p:nvSpPr>
        <p:spPr>
          <a:xfrm>
            <a:off x="9004700" y="2012400"/>
            <a:ext cx="1524000" cy="1524000"/>
          </a:xfrm>
          <a:prstGeom prst="ellipse">
            <a:avLst/>
          </a:prstGeom>
          <a:noFill/>
          <a:ln>
            <a:noFill/>
          </a:ln>
        </p:spPr>
      </p:sp>
      <p:sp>
        <p:nvSpPr>
          <p:cNvPr id="432" name="Google Shape;432;p56"/>
          <p:cNvSpPr txBox="1"/>
          <p:nvPr>
            <p:ph idx="1" type="subTitle"/>
          </p:nvPr>
        </p:nvSpPr>
        <p:spPr>
          <a:xfrm>
            <a:off x="11503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33" name="Google Shape;433;p56"/>
          <p:cNvSpPr txBox="1"/>
          <p:nvPr>
            <p:ph idx="5" type="subTitle"/>
          </p:nvPr>
        </p:nvSpPr>
        <p:spPr>
          <a:xfrm>
            <a:off x="48972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34" name="Google Shape;434;p56"/>
          <p:cNvSpPr txBox="1"/>
          <p:nvPr>
            <p:ph idx="6" type="subTitle"/>
          </p:nvPr>
        </p:nvSpPr>
        <p:spPr>
          <a:xfrm>
            <a:off x="84917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35" name="Google Shape;435;p56"/>
          <p:cNvSpPr txBox="1"/>
          <p:nvPr>
            <p:ph idx="7" type="subTitle"/>
          </p:nvPr>
        </p:nvSpPr>
        <p:spPr>
          <a:xfrm>
            <a:off x="1150300" y="419183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36" name="Google Shape;436;p56"/>
          <p:cNvSpPr txBox="1"/>
          <p:nvPr>
            <p:ph idx="8" type="subTitle"/>
          </p:nvPr>
        </p:nvSpPr>
        <p:spPr>
          <a:xfrm>
            <a:off x="4897200" y="419183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37" name="Google Shape;437;p56"/>
          <p:cNvSpPr txBox="1"/>
          <p:nvPr>
            <p:ph idx="9" type="subTitle"/>
          </p:nvPr>
        </p:nvSpPr>
        <p:spPr>
          <a:xfrm>
            <a:off x="8491700" y="419183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438" name="Google Shape;438;p56"/>
          <p:cNvPicPr preferRelativeResize="0"/>
          <p:nvPr/>
        </p:nvPicPr>
        <p:blipFill rotWithShape="1">
          <a:blip r:embed="rId4">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3">
  <p:cSld name="Columns with Icons - 3">
    <p:spTree>
      <p:nvGrpSpPr>
        <p:cNvPr id="439" name="Shape 439"/>
        <p:cNvGrpSpPr/>
        <p:nvPr/>
      </p:nvGrpSpPr>
      <p:grpSpPr>
        <a:xfrm>
          <a:off x="0" y="0"/>
          <a:ext cx="0" cy="0"/>
          <a:chOff x="0" y="0"/>
          <a:chExt cx="0" cy="0"/>
        </a:xfrm>
      </p:grpSpPr>
      <p:pic>
        <p:nvPicPr>
          <p:cNvPr id="440" name="Google Shape;440;p57" title="circle-treatment-vermilion-tint.png"/>
          <p:cNvPicPr preferRelativeResize="0"/>
          <p:nvPr/>
        </p:nvPicPr>
        <p:blipFill rotWithShape="1">
          <a:blip r:embed="rId2">
            <a:alphaModFix/>
          </a:blip>
          <a:srcRect b="0" l="0" r="0" t="0"/>
          <a:stretch/>
        </p:blipFill>
        <p:spPr>
          <a:xfrm>
            <a:off x="1500600" y="1699367"/>
            <a:ext cx="1828800" cy="1828800"/>
          </a:xfrm>
          <a:prstGeom prst="rect">
            <a:avLst/>
          </a:prstGeom>
          <a:noFill/>
          <a:ln>
            <a:noFill/>
          </a:ln>
        </p:spPr>
      </p:pic>
      <p:sp>
        <p:nvSpPr>
          <p:cNvPr id="441" name="Google Shape;441;p57"/>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2" name="Google Shape;442;p57"/>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43" name="Google Shape;443;p57"/>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444" name="Google Shape;444;p57"/>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445" name="Google Shape;445;p57"/>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446" name="Google Shape;446;p57"/>
          <p:cNvSpPr txBox="1"/>
          <p:nvPr>
            <p:ph idx="1" type="subTitle"/>
          </p:nvPr>
        </p:nvSpPr>
        <p:spPr>
          <a:xfrm>
            <a:off x="11400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47" name="Google Shape;447;p57"/>
          <p:cNvSpPr txBox="1"/>
          <p:nvPr>
            <p:ph idx="2" type="subTitle"/>
          </p:nvPr>
        </p:nvSpPr>
        <p:spPr>
          <a:xfrm>
            <a:off x="48210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48" name="Google Shape;448;p57"/>
          <p:cNvSpPr txBox="1"/>
          <p:nvPr>
            <p:ph idx="3" type="subTitle"/>
          </p:nvPr>
        </p:nvSpPr>
        <p:spPr>
          <a:xfrm>
            <a:off x="84814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49" name="Google Shape;449;p57"/>
          <p:cNvSpPr txBox="1"/>
          <p:nvPr>
            <p:ph idx="4" type="subTitle"/>
          </p:nvPr>
        </p:nvSpPr>
        <p:spPr>
          <a:xfrm>
            <a:off x="1140000" y="4250224"/>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50" name="Google Shape;450;p57"/>
          <p:cNvSpPr txBox="1"/>
          <p:nvPr>
            <p:ph idx="5" type="subTitle"/>
          </p:nvPr>
        </p:nvSpPr>
        <p:spPr>
          <a:xfrm>
            <a:off x="4821000" y="4250224"/>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51" name="Google Shape;451;p57"/>
          <p:cNvSpPr txBox="1"/>
          <p:nvPr>
            <p:ph idx="6" type="subTitle"/>
          </p:nvPr>
        </p:nvSpPr>
        <p:spPr>
          <a:xfrm>
            <a:off x="8481400" y="4250224"/>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cxnSp>
        <p:nvCxnSpPr>
          <p:cNvPr id="452" name="Google Shape;452;p57"/>
          <p:cNvCxnSpPr/>
          <p:nvPr/>
        </p:nvCxnSpPr>
        <p:spPr>
          <a:xfrm>
            <a:off x="4279100" y="1547600"/>
            <a:ext cx="0" cy="4226800"/>
          </a:xfrm>
          <a:prstGeom prst="straightConnector1">
            <a:avLst/>
          </a:prstGeom>
          <a:noFill/>
          <a:ln cap="flat" cmpd="sng" w="9525">
            <a:solidFill>
              <a:schemeClr val="lt2"/>
            </a:solidFill>
            <a:prstDash val="solid"/>
            <a:round/>
            <a:headEnd len="sm" w="sm" type="none"/>
            <a:tailEnd len="sm" w="sm" type="none"/>
          </a:ln>
        </p:spPr>
      </p:cxnSp>
      <p:cxnSp>
        <p:nvCxnSpPr>
          <p:cNvPr id="453" name="Google Shape;453;p57"/>
          <p:cNvCxnSpPr/>
          <p:nvPr/>
        </p:nvCxnSpPr>
        <p:spPr>
          <a:xfrm>
            <a:off x="7893000" y="1547600"/>
            <a:ext cx="0" cy="4226800"/>
          </a:xfrm>
          <a:prstGeom prst="straightConnector1">
            <a:avLst/>
          </a:prstGeom>
          <a:noFill/>
          <a:ln cap="flat" cmpd="sng" w="9525">
            <a:solidFill>
              <a:schemeClr val="lt2"/>
            </a:solidFill>
            <a:prstDash val="solid"/>
            <a:round/>
            <a:headEnd len="sm" w="sm" type="none"/>
            <a:tailEnd len="sm" w="sm" type="none"/>
          </a:ln>
        </p:spPr>
      </p:cxnSp>
      <p:sp>
        <p:nvSpPr>
          <p:cNvPr id="454" name="Google Shape;454;p57"/>
          <p:cNvSpPr/>
          <p:nvPr/>
        </p:nvSpPr>
        <p:spPr>
          <a:xfrm>
            <a:off x="1653000" y="1851767"/>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55" name="Google Shape;455;p57"/>
          <p:cNvSpPr/>
          <p:nvPr>
            <p:ph idx="7" type="pic"/>
          </p:nvPr>
        </p:nvSpPr>
        <p:spPr>
          <a:xfrm>
            <a:off x="1805400" y="2004167"/>
            <a:ext cx="1219200" cy="1219200"/>
          </a:xfrm>
          <a:prstGeom prst="ellipse">
            <a:avLst/>
          </a:prstGeom>
          <a:noFill/>
          <a:ln>
            <a:noFill/>
          </a:ln>
        </p:spPr>
      </p:sp>
      <p:pic>
        <p:nvPicPr>
          <p:cNvPr id="456" name="Google Shape;456;p57" title="circle-treatment-indigo-tint.png"/>
          <p:cNvPicPr preferRelativeResize="0"/>
          <p:nvPr/>
        </p:nvPicPr>
        <p:blipFill rotWithShape="1">
          <a:blip r:embed="rId3">
            <a:alphaModFix/>
          </a:blip>
          <a:srcRect b="0" l="0" r="0" t="0"/>
          <a:stretch/>
        </p:blipFill>
        <p:spPr>
          <a:xfrm>
            <a:off x="5171651" y="1699367"/>
            <a:ext cx="1828800" cy="1828800"/>
          </a:xfrm>
          <a:prstGeom prst="rect">
            <a:avLst/>
          </a:prstGeom>
          <a:noFill/>
          <a:ln>
            <a:noFill/>
          </a:ln>
        </p:spPr>
      </p:pic>
      <p:sp>
        <p:nvSpPr>
          <p:cNvPr id="457" name="Google Shape;457;p57"/>
          <p:cNvSpPr/>
          <p:nvPr/>
        </p:nvSpPr>
        <p:spPr>
          <a:xfrm>
            <a:off x="5324051" y="1851767"/>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58" name="Google Shape;458;p57"/>
          <p:cNvSpPr/>
          <p:nvPr>
            <p:ph idx="8" type="pic"/>
          </p:nvPr>
        </p:nvSpPr>
        <p:spPr>
          <a:xfrm>
            <a:off x="5476451" y="2004167"/>
            <a:ext cx="1219200" cy="1219200"/>
          </a:xfrm>
          <a:prstGeom prst="ellipse">
            <a:avLst/>
          </a:prstGeom>
          <a:noFill/>
          <a:ln>
            <a:noFill/>
          </a:ln>
        </p:spPr>
      </p:sp>
      <p:pic>
        <p:nvPicPr>
          <p:cNvPr id="459" name="Google Shape;459;p57" title="circle-treatment-aubergine-tint.png"/>
          <p:cNvPicPr preferRelativeResize="0"/>
          <p:nvPr/>
        </p:nvPicPr>
        <p:blipFill rotWithShape="1">
          <a:blip r:embed="rId4">
            <a:alphaModFix/>
          </a:blip>
          <a:srcRect b="0" l="0" r="0" t="0"/>
          <a:stretch/>
        </p:blipFill>
        <p:spPr>
          <a:xfrm>
            <a:off x="8842000" y="1699367"/>
            <a:ext cx="1828800" cy="1828800"/>
          </a:xfrm>
          <a:prstGeom prst="rect">
            <a:avLst/>
          </a:prstGeom>
          <a:noFill/>
          <a:ln>
            <a:noFill/>
          </a:ln>
        </p:spPr>
      </p:pic>
      <p:sp>
        <p:nvSpPr>
          <p:cNvPr id="460" name="Google Shape;460;p57"/>
          <p:cNvSpPr/>
          <p:nvPr/>
        </p:nvSpPr>
        <p:spPr>
          <a:xfrm>
            <a:off x="8994400" y="1851767"/>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61" name="Google Shape;461;p57"/>
          <p:cNvSpPr/>
          <p:nvPr>
            <p:ph idx="9" type="pic"/>
          </p:nvPr>
        </p:nvSpPr>
        <p:spPr>
          <a:xfrm>
            <a:off x="9146800" y="2004167"/>
            <a:ext cx="1219200" cy="1219200"/>
          </a:xfrm>
          <a:prstGeom prst="ellipse">
            <a:avLst/>
          </a:prstGeom>
          <a:noFill/>
          <a:ln>
            <a:noFill/>
          </a:ln>
        </p:spPr>
      </p:sp>
      <p:pic>
        <p:nvPicPr>
          <p:cNvPr id="462" name="Google Shape;462;p57"/>
          <p:cNvPicPr preferRelativeResize="0"/>
          <p:nvPr/>
        </p:nvPicPr>
        <p:blipFill rotWithShape="1">
          <a:blip r:embed="rId5">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32"/>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32"/>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33" name="Google Shape;33;p32"/>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34" name="Google Shape;34;p32"/>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35" name="Google Shape;35;p32"/>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36" name="Google Shape;36;p32"/>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3 (Alt 3)">
  <p:cSld name="Columns with Icons - 3 (Alt 3)">
    <p:spTree>
      <p:nvGrpSpPr>
        <p:cNvPr id="463" name="Shape 463"/>
        <p:cNvGrpSpPr/>
        <p:nvPr/>
      </p:nvGrpSpPr>
      <p:grpSpPr>
        <a:xfrm>
          <a:off x="0" y="0"/>
          <a:ext cx="0" cy="0"/>
          <a:chOff x="0" y="0"/>
          <a:chExt cx="0" cy="0"/>
        </a:xfrm>
      </p:grpSpPr>
      <p:sp>
        <p:nvSpPr>
          <p:cNvPr id="464" name="Google Shape;464;p58"/>
          <p:cNvSpPr/>
          <p:nvPr/>
        </p:nvSpPr>
        <p:spPr>
          <a:xfrm>
            <a:off x="591800" y="2724733"/>
            <a:ext cx="3484400" cy="316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465" name="Google Shape;465;p58"/>
          <p:cNvSpPr/>
          <p:nvPr/>
        </p:nvSpPr>
        <p:spPr>
          <a:xfrm>
            <a:off x="4325567" y="2724733"/>
            <a:ext cx="3484400" cy="316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466" name="Google Shape;466;p58"/>
          <p:cNvSpPr/>
          <p:nvPr/>
        </p:nvSpPr>
        <p:spPr>
          <a:xfrm>
            <a:off x="8059333" y="2724733"/>
            <a:ext cx="3484400" cy="316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467" name="Google Shape;467;p58"/>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8" name="Google Shape;468;p58"/>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69" name="Google Shape;469;p58"/>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470" name="Google Shape;470;p58"/>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471" name="Google Shape;471;p58"/>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472" name="Google Shape;472;p58"/>
          <p:cNvSpPr txBox="1"/>
          <p:nvPr>
            <p:ph idx="1" type="subTitle"/>
          </p:nvPr>
        </p:nvSpPr>
        <p:spPr>
          <a:xfrm>
            <a:off x="10384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73" name="Google Shape;473;p58"/>
          <p:cNvSpPr txBox="1"/>
          <p:nvPr>
            <p:ph idx="2" type="subTitle"/>
          </p:nvPr>
        </p:nvSpPr>
        <p:spPr>
          <a:xfrm>
            <a:off x="48210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74" name="Google Shape;474;p58"/>
          <p:cNvSpPr txBox="1"/>
          <p:nvPr>
            <p:ph idx="3" type="subTitle"/>
          </p:nvPr>
        </p:nvSpPr>
        <p:spPr>
          <a:xfrm>
            <a:off x="8583000" y="3830000"/>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75" name="Google Shape;475;p58"/>
          <p:cNvSpPr txBox="1"/>
          <p:nvPr>
            <p:ph idx="4" type="subTitle"/>
          </p:nvPr>
        </p:nvSpPr>
        <p:spPr>
          <a:xfrm>
            <a:off x="1038400" y="4250232"/>
            <a:ext cx="2550000" cy="1296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76" name="Google Shape;476;p58"/>
          <p:cNvSpPr txBox="1"/>
          <p:nvPr>
            <p:ph idx="5" type="subTitle"/>
          </p:nvPr>
        </p:nvSpPr>
        <p:spPr>
          <a:xfrm>
            <a:off x="4821000" y="4250232"/>
            <a:ext cx="2550000" cy="1296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77" name="Google Shape;477;p58"/>
          <p:cNvSpPr txBox="1"/>
          <p:nvPr>
            <p:ph idx="6" type="subTitle"/>
          </p:nvPr>
        </p:nvSpPr>
        <p:spPr>
          <a:xfrm>
            <a:off x="8481400" y="4250232"/>
            <a:ext cx="2550000" cy="1296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478" name="Google Shape;478;p58" title="circle-treatment-vermilion-tint.png"/>
          <p:cNvPicPr preferRelativeResize="0"/>
          <p:nvPr/>
        </p:nvPicPr>
        <p:blipFill rotWithShape="1">
          <a:blip r:embed="rId2">
            <a:alphaModFix/>
          </a:blip>
          <a:srcRect b="0" l="0" r="0" t="0"/>
          <a:stretch/>
        </p:blipFill>
        <p:spPr>
          <a:xfrm>
            <a:off x="1419600" y="1778589"/>
            <a:ext cx="1828800" cy="1828800"/>
          </a:xfrm>
          <a:prstGeom prst="rect">
            <a:avLst/>
          </a:prstGeom>
          <a:noFill/>
          <a:ln>
            <a:noFill/>
          </a:ln>
        </p:spPr>
      </p:pic>
      <p:sp>
        <p:nvSpPr>
          <p:cNvPr id="479" name="Google Shape;479;p58"/>
          <p:cNvSpPr/>
          <p:nvPr/>
        </p:nvSpPr>
        <p:spPr>
          <a:xfrm>
            <a:off x="1572000" y="1930989"/>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80" name="Google Shape;480;p58"/>
          <p:cNvSpPr/>
          <p:nvPr>
            <p:ph idx="7" type="pic"/>
          </p:nvPr>
        </p:nvSpPr>
        <p:spPr>
          <a:xfrm>
            <a:off x="1724400" y="2083389"/>
            <a:ext cx="1219200" cy="1219200"/>
          </a:xfrm>
          <a:prstGeom prst="ellipse">
            <a:avLst/>
          </a:prstGeom>
          <a:noFill/>
          <a:ln>
            <a:noFill/>
          </a:ln>
        </p:spPr>
      </p:sp>
      <p:pic>
        <p:nvPicPr>
          <p:cNvPr id="481" name="Google Shape;481;p58" title="circle-treatment-indigo-tint.png"/>
          <p:cNvPicPr preferRelativeResize="0"/>
          <p:nvPr/>
        </p:nvPicPr>
        <p:blipFill rotWithShape="1">
          <a:blip r:embed="rId3">
            <a:alphaModFix/>
          </a:blip>
          <a:srcRect b="0" l="0" r="0" t="0"/>
          <a:stretch/>
        </p:blipFill>
        <p:spPr>
          <a:xfrm>
            <a:off x="5181800" y="1778589"/>
            <a:ext cx="1828800" cy="1828800"/>
          </a:xfrm>
          <a:prstGeom prst="rect">
            <a:avLst/>
          </a:prstGeom>
          <a:noFill/>
          <a:ln>
            <a:noFill/>
          </a:ln>
        </p:spPr>
      </p:pic>
      <p:sp>
        <p:nvSpPr>
          <p:cNvPr id="482" name="Google Shape;482;p58"/>
          <p:cNvSpPr/>
          <p:nvPr/>
        </p:nvSpPr>
        <p:spPr>
          <a:xfrm>
            <a:off x="5334200" y="1930989"/>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83" name="Google Shape;483;p58"/>
          <p:cNvSpPr/>
          <p:nvPr>
            <p:ph idx="8" type="pic"/>
          </p:nvPr>
        </p:nvSpPr>
        <p:spPr>
          <a:xfrm>
            <a:off x="5486600" y="2083389"/>
            <a:ext cx="1219200" cy="1219200"/>
          </a:xfrm>
          <a:prstGeom prst="ellipse">
            <a:avLst/>
          </a:prstGeom>
          <a:noFill/>
          <a:ln>
            <a:noFill/>
          </a:ln>
        </p:spPr>
      </p:sp>
      <p:pic>
        <p:nvPicPr>
          <p:cNvPr id="484" name="Google Shape;484;p58" title="circle-treatment-aubergine-tint.png"/>
          <p:cNvPicPr preferRelativeResize="0"/>
          <p:nvPr/>
        </p:nvPicPr>
        <p:blipFill rotWithShape="1">
          <a:blip r:embed="rId4">
            <a:alphaModFix/>
          </a:blip>
          <a:srcRect b="0" l="0" r="0" t="0"/>
          <a:stretch/>
        </p:blipFill>
        <p:spPr>
          <a:xfrm>
            <a:off x="8842000" y="1778589"/>
            <a:ext cx="1828800" cy="1828800"/>
          </a:xfrm>
          <a:prstGeom prst="rect">
            <a:avLst/>
          </a:prstGeom>
          <a:noFill/>
          <a:ln>
            <a:noFill/>
          </a:ln>
        </p:spPr>
      </p:pic>
      <p:sp>
        <p:nvSpPr>
          <p:cNvPr id="485" name="Google Shape;485;p58"/>
          <p:cNvSpPr/>
          <p:nvPr/>
        </p:nvSpPr>
        <p:spPr>
          <a:xfrm>
            <a:off x="8994400" y="1930989"/>
            <a:ext cx="1524000" cy="15240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86" name="Google Shape;486;p58"/>
          <p:cNvSpPr/>
          <p:nvPr>
            <p:ph idx="9" type="pic"/>
          </p:nvPr>
        </p:nvSpPr>
        <p:spPr>
          <a:xfrm>
            <a:off x="9146800" y="2083389"/>
            <a:ext cx="1219200" cy="1219200"/>
          </a:xfrm>
          <a:prstGeom prst="ellipse">
            <a:avLst/>
          </a:prstGeom>
          <a:noFill/>
          <a:ln>
            <a:noFill/>
          </a:ln>
        </p:spPr>
      </p:sp>
      <p:pic>
        <p:nvPicPr>
          <p:cNvPr id="487" name="Google Shape;487;p58"/>
          <p:cNvPicPr preferRelativeResize="0"/>
          <p:nvPr/>
        </p:nvPicPr>
        <p:blipFill rotWithShape="1">
          <a:blip r:embed="rId5">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4">
  <p:cSld name="Columns with Icons - 4">
    <p:spTree>
      <p:nvGrpSpPr>
        <p:cNvPr id="488" name="Shape 488"/>
        <p:cNvGrpSpPr/>
        <p:nvPr/>
      </p:nvGrpSpPr>
      <p:grpSpPr>
        <a:xfrm>
          <a:off x="0" y="0"/>
          <a:ext cx="0" cy="0"/>
          <a:chOff x="0" y="0"/>
          <a:chExt cx="0" cy="0"/>
        </a:xfrm>
      </p:grpSpPr>
      <p:pic>
        <p:nvPicPr>
          <p:cNvPr id="489" name="Google Shape;489;p59" title="circle-treatment-deep-teal-tint.png"/>
          <p:cNvPicPr preferRelativeResize="0"/>
          <p:nvPr/>
        </p:nvPicPr>
        <p:blipFill rotWithShape="1">
          <a:blip r:embed="rId2">
            <a:alphaModFix/>
          </a:blip>
          <a:srcRect b="0" l="0" r="0" t="0"/>
          <a:stretch/>
        </p:blipFill>
        <p:spPr>
          <a:xfrm>
            <a:off x="9594134" y="1821968"/>
            <a:ext cx="1463033" cy="1463033"/>
          </a:xfrm>
          <a:prstGeom prst="rect">
            <a:avLst/>
          </a:prstGeom>
          <a:noFill/>
          <a:ln>
            <a:noFill/>
          </a:ln>
        </p:spPr>
      </p:pic>
      <p:sp>
        <p:nvSpPr>
          <p:cNvPr id="490" name="Google Shape;490;p59"/>
          <p:cNvSpPr/>
          <p:nvPr/>
        </p:nvSpPr>
        <p:spPr>
          <a:xfrm>
            <a:off x="9716051" y="1943887"/>
            <a:ext cx="1219200" cy="12192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491" name="Google Shape;491;p59"/>
          <p:cNvSpPr/>
          <p:nvPr>
            <p:ph idx="2" type="pic"/>
          </p:nvPr>
        </p:nvSpPr>
        <p:spPr>
          <a:xfrm>
            <a:off x="9837851" y="2065805"/>
            <a:ext cx="975600" cy="975600"/>
          </a:xfrm>
          <a:prstGeom prst="ellipse">
            <a:avLst/>
          </a:prstGeom>
          <a:noFill/>
          <a:ln>
            <a:noFill/>
          </a:ln>
        </p:spPr>
      </p:sp>
      <p:pic>
        <p:nvPicPr>
          <p:cNvPr id="492" name="Google Shape;492;p59" title="circle-treatment-aubergine-tint.png"/>
          <p:cNvPicPr preferRelativeResize="0"/>
          <p:nvPr/>
        </p:nvPicPr>
        <p:blipFill rotWithShape="1">
          <a:blip r:embed="rId3">
            <a:alphaModFix/>
          </a:blip>
          <a:srcRect b="0" l="0" r="0" t="0"/>
          <a:stretch/>
        </p:blipFill>
        <p:spPr>
          <a:xfrm>
            <a:off x="6775501" y="1821968"/>
            <a:ext cx="1463033" cy="1463033"/>
          </a:xfrm>
          <a:prstGeom prst="rect">
            <a:avLst/>
          </a:prstGeom>
          <a:noFill/>
          <a:ln>
            <a:noFill/>
          </a:ln>
        </p:spPr>
      </p:pic>
      <p:sp>
        <p:nvSpPr>
          <p:cNvPr id="493" name="Google Shape;493;p59"/>
          <p:cNvSpPr/>
          <p:nvPr/>
        </p:nvSpPr>
        <p:spPr>
          <a:xfrm>
            <a:off x="6897417" y="1943887"/>
            <a:ext cx="1219200" cy="12192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494" name="Google Shape;494;p59"/>
          <p:cNvSpPr/>
          <p:nvPr>
            <p:ph idx="3" type="pic"/>
          </p:nvPr>
        </p:nvSpPr>
        <p:spPr>
          <a:xfrm>
            <a:off x="7019217" y="2065805"/>
            <a:ext cx="975600" cy="975600"/>
          </a:xfrm>
          <a:prstGeom prst="ellipse">
            <a:avLst/>
          </a:prstGeom>
          <a:noFill/>
          <a:ln>
            <a:noFill/>
          </a:ln>
        </p:spPr>
      </p:sp>
      <p:pic>
        <p:nvPicPr>
          <p:cNvPr id="495" name="Google Shape;495;p59" title="circle-treatment-indigo-tint.png"/>
          <p:cNvPicPr preferRelativeResize="0"/>
          <p:nvPr/>
        </p:nvPicPr>
        <p:blipFill rotWithShape="1">
          <a:blip r:embed="rId4">
            <a:alphaModFix/>
          </a:blip>
          <a:srcRect b="0" l="0" r="0" t="0"/>
          <a:stretch/>
        </p:blipFill>
        <p:spPr>
          <a:xfrm>
            <a:off x="3956834" y="1821968"/>
            <a:ext cx="1463033" cy="1463033"/>
          </a:xfrm>
          <a:prstGeom prst="rect">
            <a:avLst/>
          </a:prstGeom>
          <a:noFill/>
          <a:ln>
            <a:noFill/>
          </a:ln>
        </p:spPr>
      </p:pic>
      <p:sp>
        <p:nvSpPr>
          <p:cNvPr id="496" name="Google Shape;496;p59"/>
          <p:cNvSpPr/>
          <p:nvPr/>
        </p:nvSpPr>
        <p:spPr>
          <a:xfrm>
            <a:off x="4078751" y="1943887"/>
            <a:ext cx="1219200" cy="12192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497" name="Google Shape;497;p59"/>
          <p:cNvSpPr/>
          <p:nvPr>
            <p:ph idx="4" type="pic"/>
          </p:nvPr>
        </p:nvSpPr>
        <p:spPr>
          <a:xfrm>
            <a:off x="4200551" y="2065805"/>
            <a:ext cx="975600" cy="975600"/>
          </a:xfrm>
          <a:prstGeom prst="ellipse">
            <a:avLst/>
          </a:prstGeom>
          <a:noFill/>
          <a:ln>
            <a:noFill/>
          </a:ln>
        </p:spPr>
      </p:sp>
      <p:pic>
        <p:nvPicPr>
          <p:cNvPr id="498" name="Google Shape;498;p59" title="circle-treatment-vermilion-tint.png"/>
          <p:cNvPicPr preferRelativeResize="0"/>
          <p:nvPr/>
        </p:nvPicPr>
        <p:blipFill rotWithShape="1">
          <a:blip r:embed="rId5">
            <a:alphaModFix/>
          </a:blip>
          <a:srcRect b="0" l="0" r="0" t="0"/>
          <a:stretch/>
        </p:blipFill>
        <p:spPr>
          <a:xfrm>
            <a:off x="1139918" y="1821968"/>
            <a:ext cx="1463033" cy="1463033"/>
          </a:xfrm>
          <a:prstGeom prst="rect">
            <a:avLst/>
          </a:prstGeom>
          <a:noFill/>
          <a:ln>
            <a:noFill/>
          </a:ln>
        </p:spPr>
      </p:pic>
      <p:sp>
        <p:nvSpPr>
          <p:cNvPr id="499" name="Google Shape;499;p59"/>
          <p:cNvSpPr/>
          <p:nvPr/>
        </p:nvSpPr>
        <p:spPr>
          <a:xfrm>
            <a:off x="1261833" y="1943887"/>
            <a:ext cx="1219200" cy="12192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500" name="Google Shape;500;p59"/>
          <p:cNvSpPr/>
          <p:nvPr>
            <p:ph idx="5" type="pic"/>
          </p:nvPr>
        </p:nvSpPr>
        <p:spPr>
          <a:xfrm>
            <a:off x="1383633" y="2065805"/>
            <a:ext cx="975600" cy="975600"/>
          </a:xfrm>
          <a:prstGeom prst="ellipse">
            <a:avLst/>
          </a:prstGeom>
          <a:noFill/>
          <a:ln>
            <a:noFill/>
          </a:ln>
        </p:spPr>
      </p:sp>
      <p:sp>
        <p:nvSpPr>
          <p:cNvPr id="501" name="Google Shape;501;p59"/>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2" name="Google Shape;502;p59"/>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503" name="Google Shape;503;p59"/>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504" name="Google Shape;504;p59"/>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505" name="Google Shape;505;p59"/>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506" name="Google Shape;506;p59"/>
          <p:cNvSpPr txBox="1"/>
          <p:nvPr>
            <p:ph idx="1" type="subTitle"/>
          </p:nvPr>
        </p:nvSpPr>
        <p:spPr>
          <a:xfrm>
            <a:off x="596433"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07" name="Google Shape;507;p59"/>
          <p:cNvSpPr txBox="1"/>
          <p:nvPr>
            <p:ph idx="6" type="subTitle"/>
          </p:nvPr>
        </p:nvSpPr>
        <p:spPr>
          <a:xfrm>
            <a:off x="596433"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08" name="Google Shape;508;p59"/>
          <p:cNvSpPr txBox="1"/>
          <p:nvPr>
            <p:ph idx="7" type="subTitle"/>
          </p:nvPr>
        </p:nvSpPr>
        <p:spPr>
          <a:xfrm>
            <a:off x="3412800"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09" name="Google Shape;509;p59"/>
          <p:cNvSpPr txBox="1"/>
          <p:nvPr>
            <p:ph idx="8" type="subTitle"/>
          </p:nvPr>
        </p:nvSpPr>
        <p:spPr>
          <a:xfrm>
            <a:off x="3412800"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10" name="Google Shape;510;p59"/>
          <p:cNvSpPr txBox="1"/>
          <p:nvPr>
            <p:ph idx="9" type="subTitle"/>
          </p:nvPr>
        </p:nvSpPr>
        <p:spPr>
          <a:xfrm>
            <a:off x="6229167"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11" name="Google Shape;511;p59"/>
          <p:cNvSpPr txBox="1"/>
          <p:nvPr>
            <p:ph idx="13" type="subTitle"/>
          </p:nvPr>
        </p:nvSpPr>
        <p:spPr>
          <a:xfrm>
            <a:off x="6229167"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12" name="Google Shape;512;p59"/>
          <p:cNvSpPr txBox="1"/>
          <p:nvPr>
            <p:ph idx="14" type="subTitle"/>
          </p:nvPr>
        </p:nvSpPr>
        <p:spPr>
          <a:xfrm>
            <a:off x="9045533"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13" name="Google Shape;513;p59"/>
          <p:cNvSpPr txBox="1"/>
          <p:nvPr>
            <p:ph idx="15" type="subTitle"/>
          </p:nvPr>
        </p:nvSpPr>
        <p:spPr>
          <a:xfrm>
            <a:off x="9045533"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cxnSp>
        <p:nvCxnSpPr>
          <p:cNvPr id="514" name="Google Shape;514;p59"/>
          <p:cNvCxnSpPr/>
          <p:nvPr/>
        </p:nvCxnSpPr>
        <p:spPr>
          <a:xfrm>
            <a:off x="6097692" y="1547600"/>
            <a:ext cx="0" cy="4226800"/>
          </a:xfrm>
          <a:prstGeom prst="straightConnector1">
            <a:avLst/>
          </a:prstGeom>
          <a:noFill/>
          <a:ln cap="flat" cmpd="sng" w="9525">
            <a:solidFill>
              <a:schemeClr val="lt2"/>
            </a:solidFill>
            <a:prstDash val="solid"/>
            <a:round/>
            <a:headEnd len="sm" w="sm" type="none"/>
            <a:tailEnd len="sm" w="sm" type="none"/>
          </a:ln>
        </p:spPr>
      </p:cxnSp>
      <p:cxnSp>
        <p:nvCxnSpPr>
          <p:cNvPr id="515" name="Google Shape;515;p59"/>
          <p:cNvCxnSpPr/>
          <p:nvPr/>
        </p:nvCxnSpPr>
        <p:spPr>
          <a:xfrm>
            <a:off x="3279036" y="1547600"/>
            <a:ext cx="0" cy="4226800"/>
          </a:xfrm>
          <a:prstGeom prst="straightConnector1">
            <a:avLst/>
          </a:prstGeom>
          <a:noFill/>
          <a:ln cap="flat" cmpd="sng" w="9525">
            <a:solidFill>
              <a:schemeClr val="lt2"/>
            </a:solidFill>
            <a:prstDash val="solid"/>
            <a:round/>
            <a:headEnd len="sm" w="sm" type="none"/>
            <a:tailEnd len="sm" w="sm" type="none"/>
          </a:ln>
        </p:spPr>
      </p:cxnSp>
      <p:cxnSp>
        <p:nvCxnSpPr>
          <p:cNvPr id="516" name="Google Shape;516;p59"/>
          <p:cNvCxnSpPr/>
          <p:nvPr/>
        </p:nvCxnSpPr>
        <p:spPr>
          <a:xfrm>
            <a:off x="8916348" y="1547600"/>
            <a:ext cx="0" cy="4226800"/>
          </a:xfrm>
          <a:prstGeom prst="straightConnector1">
            <a:avLst/>
          </a:prstGeom>
          <a:noFill/>
          <a:ln cap="flat" cmpd="sng" w="9525">
            <a:solidFill>
              <a:schemeClr val="lt2"/>
            </a:solidFill>
            <a:prstDash val="solid"/>
            <a:round/>
            <a:headEnd len="sm" w="sm" type="none"/>
            <a:tailEnd len="sm" w="sm" type="none"/>
          </a:ln>
        </p:spPr>
      </p:cxnSp>
      <p:pic>
        <p:nvPicPr>
          <p:cNvPr id="517" name="Google Shape;517;p59"/>
          <p:cNvPicPr preferRelativeResize="0"/>
          <p:nvPr/>
        </p:nvPicPr>
        <p:blipFill rotWithShape="1">
          <a:blip r:embed="rId6">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4 (Alt 3)">
  <p:cSld name="Columns with Icons - 4 (Alt 3)">
    <p:spTree>
      <p:nvGrpSpPr>
        <p:cNvPr id="518" name="Shape 518"/>
        <p:cNvGrpSpPr/>
        <p:nvPr/>
      </p:nvGrpSpPr>
      <p:grpSpPr>
        <a:xfrm>
          <a:off x="0" y="0"/>
          <a:ext cx="0" cy="0"/>
          <a:chOff x="0" y="0"/>
          <a:chExt cx="0" cy="0"/>
        </a:xfrm>
      </p:grpSpPr>
      <p:sp>
        <p:nvSpPr>
          <p:cNvPr id="519" name="Google Shape;519;p60"/>
          <p:cNvSpPr/>
          <p:nvPr/>
        </p:nvSpPr>
        <p:spPr>
          <a:xfrm flipH="1">
            <a:off x="9017933" y="2528467"/>
            <a:ext cx="2615600" cy="3198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20" name="Google Shape;520;p60"/>
          <p:cNvSpPr/>
          <p:nvPr/>
        </p:nvSpPr>
        <p:spPr>
          <a:xfrm flipH="1">
            <a:off x="6199133" y="2528467"/>
            <a:ext cx="2615600" cy="3198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21" name="Google Shape;521;p60"/>
          <p:cNvSpPr/>
          <p:nvPr/>
        </p:nvSpPr>
        <p:spPr>
          <a:xfrm flipH="1">
            <a:off x="3380500" y="2528467"/>
            <a:ext cx="2615600" cy="3198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pic>
        <p:nvPicPr>
          <p:cNvPr id="522" name="Google Shape;522;p60" title="circle-treatment-deep-teal-tint.png"/>
          <p:cNvPicPr preferRelativeResize="0"/>
          <p:nvPr/>
        </p:nvPicPr>
        <p:blipFill rotWithShape="1">
          <a:blip r:embed="rId2">
            <a:alphaModFix/>
          </a:blip>
          <a:srcRect b="0" l="0" r="0" t="0"/>
          <a:stretch/>
        </p:blipFill>
        <p:spPr>
          <a:xfrm>
            <a:off x="9588202" y="1821969"/>
            <a:ext cx="1463033" cy="1463033"/>
          </a:xfrm>
          <a:prstGeom prst="rect">
            <a:avLst/>
          </a:prstGeom>
          <a:noFill/>
          <a:ln>
            <a:noFill/>
          </a:ln>
        </p:spPr>
      </p:pic>
      <p:sp>
        <p:nvSpPr>
          <p:cNvPr id="523" name="Google Shape;523;p60"/>
          <p:cNvSpPr/>
          <p:nvPr/>
        </p:nvSpPr>
        <p:spPr>
          <a:xfrm>
            <a:off x="9710121" y="1943887"/>
            <a:ext cx="1219600" cy="12196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524" name="Google Shape;524;p60"/>
          <p:cNvSpPr/>
          <p:nvPr>
            <p:ph idx="2" type="pic"/>
          </p:nvPr>
        </p:nvSpPr>
        <p:spPr>
          <a:xfrm>
            <a:off x="9832040" y="2065807"/>
            <a:ext cx="975200" cy="975200"/>
          </a:xfrm>
          <a:prstGeom prst="ellipse">
            <a:avLst/>
          </a:prstGeom>
          <a:noFill/>
          <a:ln>
            <a:noFill/>
          </a:ln>
        </p:spPr>
      </p:sp>
      <p:pic>
        <p:nvPicPr>
          <p:cNvPr id="525" name="Google Shape;525;p60" title="circle-treatment-aubergine-tint.png"/>
          <p:cNvPicPr preferRelativeResize="0"/>
          <p:nvPr/>
        </p:nvPicPr>
        <p:blipFill rotWithShape="1">
          <a:blip r:embed="rId3">
            <a:alphaModFix/>
          </a:blip>
          <a:srcRect b="0" l="0" r="0" t="0"/>
          <a:stretch/>
        </p:blipFill>
        <p:spPr>
          <a:xfrm>
            <a:off x="6775502" y="1821969"/>
            <a:ext cx="1463033" cy="1463033"/>
          </a:xfrm>
          <a:prstGeom prst="rect">
            <a:avLst/>
          </a:prstGeom>
          <a:noFill/>
          <a:ln>
            <a:noFill/>
          </a:ln>
        </p:spPr>
      </p:pic>
      <p:sp>
        <p:nvSpPr>
          <p:cNvPr id="526" name="Google Shape;526;p60"/>
          <p:cNvSpPr/>
          <p:nvPr/>
        </p:nvSpPr>
        <p:spPr>
          <a:xfrm>
            <a:off x="6897421" y="1943887"/>
            <a:ext cx="1219600" cy="12196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527" name="Google Shape;527;p60"/>
          <p:cNvSpPr/>
          <p:nvPr>
            <p:ph idx="3" type="pic"/>
          </p:nvPr>
        </p:nvSpPr>
        <p:spPr>
          <a:xfrm>
            <a:off x="7019340" y="2065807"/>
            <a:ext cx="975200" cy="975200"/>
          </a:xfrm>
          <a:prstGeom prst="ellipse">
            <a:avLst/>
          </a:prstGeom>
          <a:noFill/>
          <a:ln>
            <a:noFill/>
          </a:ln>
        </p:spPr>
      </p:sp>
      <p:pic>
        <p:nvPicPr>
          <p:cNvPr id="528" name="Google Shape;528;p60" title="circle-treatment-indigo-tint.png"/>
          <p:cNvPicPr preferRelativeResize="0"/>
          <p:nvPr/>
        </p:nvPicPr>
        <p:blipFill rotWithShape="1">
          <a:blip r:embed="rId4">
            <a:alphaModFix/>
          </a:blip>
          <a:srcRect b="0" l="0" r="0" t="0"/>
          <a:stretch/>
        </p:blipFill>
        <p:spPr>
          <a:xfrm>
            <a:off x="3956702" y="1821969"/>
            <a:ext cx="1463033" cy="1463033"/>
          </a:xfrm>
          <a:prstGeom prst="rect">
            <a:avLst/>
          </a:prstGeom>
          <a:noFill/>
          <a:ln>
            <a:noFill/>
          </a:ln>
        </p:spPr>
      </p:pic>
      <p:sp>
        <p:nvSpPr>
          <p:cNvPr id="529" name="Google Shape;529;p60"/>
          <p:cNvSpPr/>
          <p:nvPr/>
        </p:nvSpPr>
        <p:spPr>
          <a:xfrm>
            <a:off x="4078621" y="1943887"/>
            <a:ext cx="1219600" cy="12196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530" name="Google Shape;530;p60"/>
          <p:cNvSpPr/>
          <p:nvPr>
            <p:ph idx="4" type="pic"/>
          </p:nvPr>
        </p:nvSpPr>
        <p:spPr>
          <a:xfrm>
            <a:off x="4200540" y="2065807"/>
            <a:ext cx="975200" cy="975200"/>
          </a:xfrm>
          <a:prstGeom prst="ellipse">
            <a:avLst/>
          </a:prstGeom>
          <a:noFill/>
          <a:ln>
            <a:noFill/>
          </a:ln>
        </p:spPr>
      </p:sp>
      <p:sp>
        <p:nvSpPr>
          <p:cNvPr id="531" name="Google Shape;531;p60"/>
          <p:cNvSpPr/>
          <p:nvPr/>
        </p:nvSpPr>
        <p:spPr>
          <a:xfrm flipH="1">
            <a:off x="561700" y="2528467"/>
            <a:ext cx="2615600" cy="3198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32" name="Google Shape;532;p60"/>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3" name="Google Shape;533;p60"/>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534" name="Google Shape;534;p60"/>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535" name="Google Shape;535;p60"/>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536" name="Google Shape;536;p60"/>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537" name="Google Shape;537;p60"/>
          <p:cNvSpPr txBox="1"/>
          <p:nvPr>
            <p:ph idx="1" type="subTitle"/>
          </p:nvPr>
        </p:nvSpPr>
        <p:spPr>
          <a:xfrm>
            <a:off x="596433"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38" name="Google Shape;538;p60"/>
          <p:cNvSpPr txBox="1"/>
          <p:nvPr>
            <p:ph idx="5" type="subTitle"/>
          </p:nvPr>
        </p:nvSpPr>
        <p:spPr>
          <a:xfrm>
            <a:off x="596433"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39" name="Google Shape;539;p60"/>
          <p:cNvSpPr txBox="1"/>
          <p:nvPr>
            <p:ph idx="6" type="subTitle"/>
          </p:nvPr>
        </p:nvSpPr>
        <p:spPr>
          <a:xfrm>
            <a:off x="3412800"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40" name="Google Shape;540;p60"/>
          <p:cNvSpPr txBox="1"/>
          <p:nvPr>
            <p:ph idx="7" type="subTitle"/>
          </p:nvPr>
        </p:nvSpPr>
        <p:spPr>
          <a:xfrm>
            <a:off x="3412800"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41" name="Google Shape;541;p60"/>
          <p:cNvSpPr txBox="1"/>
          <p:nvPr>
            <p:ph idx="8" type="subTitle"/>
          </p:nvPr>
        </p:nvSpPr>
        <p:spPr>
          <a:xfrm>
            <a:off x="6229167"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42" name="Google Shape;542;p60"/>
          <p:cNvSpPr txBox="1"/>
          <p:nvPr>
            <p:ph idx="9" type="subTitle"/>
          </p:nvPr>
        </p:nvSpPr>
        <p:spPr>
          <a:xfrm>
            <a:off x="6229167"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43" name="Google Shape;543;p60"/>
          <p:cNvSpPr txBox="1"/>
          <p:nvPr>
            <p:ph idx="13" type="subTitle"/>
          </p:nvPr>
        </p:nvSpPr>
        <p:spPr>
          <a:xfrm>
            <a:off x="9045533" y="3548503"/>
            <a:ext cx="2550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44" name="Google Shape;544;p60"/>
          <p:cNvSpPr txBox="1"/>
          <p:nvPr>
            <p:ph idx="14" type="subTitle"/>
          </p:nvPr>
        </p:nvSpPr>
        <p:spPr>
          <a:xfrm>
            <a:off x="9045533" y="3968727"/>
            <a:ext cx="25500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545" name="Google Shape;545;p60" title="circle-treatment-vermilion-tint.png"/>
          <p:cNvPicPr preferRelativeResize="0"/>
          <p:nvPr/>
        </p:nvPicPr>
        <p:blipFill rotWithShape="1">
          <a:blip r:embed="rId5">
            <a:alphaModFix/>
          </a:blip>
          <a:srcRect b="0" l="0" r="0" t="0"/>
          <a:stretch/>
        </p:blipFill>
        <p:spPr>
          <a:xfrm>
            <a:off x="1141736" y="1821969"/>
            <a:ext cx="1463033" cy="1463033"/>
          </a:xfrm>
          <a:prstGeom prst="rect">
            <a:avLst/>
          </a:prstGeom>
          <a:noFill/>
          <a:ln>
            <a:noFill/>
          </a:ln>
        </p:spPr>
      </p:pic>
      <p:sp>
        <p:nvSpPr>
          <p:cNvPr id="546" name="Google Shape;546;p60"/>
          <p:cNvSpPr/>
          <p:nvPr/>
        </p:nvSpPr>
        <p:spPr>
          <a:xfrm>
            <a:off x="1263655" y="1943887"/>
            <a:ext cx="1219600" cy="1219600"/>
          </a:xfrm>
          <a:prstGeom prst="ellipse">
            <a:avLst/>
          </a:prstGeom>
          <a:solidFill>
            <a:schemeClr val="lt1"/>
          </a:solidFill>
          <a:ln>
            <a:noFill/>
          </a:ln>
        </p:spPr>
        <p:txBody>
          <a:bodyPr anchorCtr="0" anchor="ctr" bIns="97525" lIns="97525" spcFirstLastPara="1" rIns="97525" wrap="square" tIns="97525">
            <a:noAutofit/>
          </a:bodyPr>
          <a:lstStyle/>
          <a:p>
            <a:pPr indent="0" lvl="0" marL="0" marR="0" rtl="0" algn="ctr">
              <a:lnSpc>
                <a:spcPct val="100000"/>
              </a:lnSpc>
              <a:spcBef>
                <a:spcPts val="0"/>
              </a:spcBef>
              <a:spcAft>
                <a:spcPts val="0"/>
              </a:spcAft>
              <a:buClr>
                <a:schemeClr val="dk1"/>
              </a:buClr>
              <a:buSzPts val="1492"/>
              <a:buFont typeface="Arial"/>
              <a:buNone/>
            </a:pPr>
            <a:r>
              <a:t/>
            </a:r>
            <a:endParaRPr b="0" i="0" sz="1492" u="none" cap="none" strike="noStrike">
              <a:solidFill>
                <a:schemeClr val="dk1"/>
              </a:solidFill>
              <a:latin typeface="Sora"/>
              <a:ea typeface="Sora"/>
              <a:cs typeface="Sora"/>
              <a:sym typeface="Sora"/>
            </a:endParaRPr>
          </a:p>
        </p:txBody>
      </p:sp>
      <p:sp>
        <p:nvSpPr>
          <p:cNvPr id="547" name="Google Shape;547;p60"/>
          <p:cNvSpPr/>
          <p:nvPr>
            <p:ph idx="15" type="pic"/>
          </p:nvPr>
        </p:nvSpPr>
        <p:spPr>
          <a:xfrm>
            <a:off x="1385573" y="2065807"/>
            <a:ext cx="975200" cy="975200"/>
          </a:xfrm>
          <a:prstGeom prst="ellipse">
            <a:avLst/>
          </a:prstGeom>
          <a:noFill/>
          <a:ln>
            <a:noFill/>
          </a:ln>
        </p:spPr>
      </p:sp>
      <p:pic>
        <p:nvPicPr>
          <p:cNvPr id="548" name="Google Shape;548;p60"/>
          <p:cNvPicPr preferRelativeResize="0"/>
          <p:nvPr/>
        </p:nvPicPr>
        <p:blipFill rotWithShape="1">
          <a:blip r:embed="rId6">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5">
  <p:cSld name="Columns with Icons - 5">
    <p:spTree>
      <p:nvGrpSpPr>
        <p:cNvPr id="549" name="Shape 549"/>
        <p:cNvGrpSpPr/>
        <p:nvPr/>
      </p:nvGrpSpPr>
      <p:grpSpPr>
        <a:xfrm>
          <a:off x="0" y="0"/>
          <a:ext cx="0" cy="0"/>
          <a:chOff x="0" y="0"/>
          <a:chExt cx="0" cy="0"/>
        </a:xfrm>
      </p:grpSpPr>
      <p:pic>
        <p:nvPicPr>
          <p:cNvPr id="550" name="Google Shape;550;p61" title="circle-treatment-vermilion-tint.png"/>
          <p:cNvPicPr preferRelativeResize="0"/>
          <p:nvPr/>
        </p:nvPicPr>
        <p:blipFill rotWithShape="1">
          <a:blip r:embed="rId2">
            <a:alphaModFix/>
          </a:blip>
          <a:srcRect b="0" l="0" r="0" t="0"/>
          <a:stretch/>
        </p:blipFill>
        <p:spPr>
          <a:xfrm>
            <a:off x="862068" y="2071901"/>
            <a:ext cx="1179833" cy="1179833"/>
          </a:xfrm>
          <a:prstGeom prst="rect">
            <a:avLst/>
          </a:prstGeom>
          <a:noFill/>
          <a:ln>
            <a:noFill/>
          </a:ln>
        </p:spPr>
      </p:pic>
      <p:sp>
        <p:nvSpPr>
          <p:cNvPr id="551" name="Google Shape;551;p61"/>
          <p:cNvSpPr/>
          <p:nvPr/>
        </p:nvSpPr>
        <p:spPr>
          <a:xfrm>
            <a:off x="960387"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52" name="Google Shape;552;p61"/>
          <p:cNvSpPr/>
          <p:nvPr>
            <p:ph idx="2" type="pic"/>
          </p:nvPr>
        </p:nvSpPr>
        <p:spPr>
          <a:xfrm>
            <a:off x="1058705" y="2268539"/>
            <a:ext cx="786400" cy="786400"/>
          </a:xfrm>
          <a:prstGeom prst="ellipse">
            <a:avLst/>
          </a:prstGeom>
          <a:noFill/>
          <a:ln>
            <a:noFill/>
          </a:ln>
        </p:spPr>
      </p:sp>
      <p:sp>
        <p:nvSpPr>
          <p:cNvPr id="553" name="Google Shape;553;p61"/>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4" name="Google Shape;554;p61"/>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555" name="Google Shape;555;p61"/>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556" name="Google Shape;556;p61"/>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557" name="Google Shape;557;p61"/>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558" name="Google Shape;558;p61"/>
          <p:cNvSpPr txBox="1"/>
          <p:nvPr>
            <p:ph idx="1" type="subTitle"/>
          </p:nvPr>
        </p:nvSpPr>
        <p:spPr>
          <a:xfrm>
            <a:off x="415600"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59" name="Google Shape;559;p61"/>
          <p:cNvSpPr txBox="1"/>
          <p:nvPr>
            <p:ph idx="3" type="subTitle"/>
          </p:nvPr>
        </p:nvSpPr>
        <p:spPr>
          <a:xfrm>
            <a:off x="415600" y="3968727"/>
            <a:ext cx="20728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cxnSp>
        <p:nvCxnSpPr>
          <p:cNvPr id="560" name="Google Shape;560;p61"/>
          <p:cNvCxnSpPr/>
          <p:nvPr/>
        </p:nvCxnSpPr>
        <p:spPr>
          <a:xfrm>
            <a:off x="9675633" y="1910300"/>
            <a:ext cx="0" cy="3582400"/>
          </a:xfrm>
          <a:prstGeom prst="straightConnector1">
            <a:avLst/>
          </a:prstGeom>
          <a:noFill/>
          <a:ln cap="flat" cmpd="sng" w="9525">
            <a:solidFill>
              <a:schemeClr val="lt2"/>
            </a:solidFill>
            <a:prstDash val="solid"/>
            <a:round/>
            <a:headEnd len="sm" w="sm" type="none"/>
            <a:tailEnd len="sm" w="sm" type="none"/>
          </a:ln>
        </p:spPr>
      </p:cxnSp>
      <p:sp>
        <p:nvSpPr>
          <p:cNvPr id="561" name="Google Shape;561;p61"/>
          <p:cNvSpPr txBox="1"/>
          <p:nvPr>
            <p:ph idx="4" type="subTitle"/>
          </p:nvPr>
        </p:nvSpPr>
        <p:spPr>
          <a:xfrm>
            <a:off x="2763717"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62" name="Google Shape;562;p61"/>
          <p:cNvSpPr txBox="1"/>
          <p:nvPr>
            <p:ph idx="5" type="subTitle"/>
          </p:nvPr>
        </p:nvSpPr>
        <p:spPr>
          <a:xfrm>
            <a:off x="2763717" y="3968727"/>
            <a:ext cx="20728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563" name="Google Shape;563;p61"/>
          <p:cNvSpPr txBox="1"/>
          <p:nvPr>
            <p:ph idx="6" type="subTitle"/>
          </p:nvPr>
        </p:nvSpPr>
        <p:spPr>
          <a:xfrm>
            <a:off x="5111833"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64" name="Google Shape;564;p61"/>
          <p:cNvSpPr txBox="1"/>
          <p:nvPr>
            <p:ph idx="7" type="subTitle"/>
          </p:nvPr>
        </p:nvSpPr>
        <p:spPr>
          <a:xfrm>
            <a:off x="5111833" y="3968727"/>
            <a:ext cx="20728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565" name="Google Shape;565;p61"/>
          <p:cNvSpPr txBox="1"/>
          <p:nvPr>
            <p:ph idx="8" type="subTitle"/>
          </p:nvPr>
        </p:nvSpPr>
        <p:spPr>
          <a:xfrm>
            <a:off x="7459951"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66" name="Google Shape;566;p61"/>
          <p:cNvSpPr txBox="1"/>
          <p:nvPr>
            <p:ph idx="9" type="subTitle"/>
          </p:nvPr>
        </p:nvSpPr>
        <p:spPr>
          <a:xfrm>
            <a:off x="7459951" y="3968727"/>
            <a:ext cx="20728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567" name="Google Shape;567;p61"/>
          <p:cNvSpPr txBox="1"/>
          <p:nvPr>
            <p:ph idx="13" type="subTitle"/>
          </p:nvPr>
        </p:nvSpPr>
        <p:spPr>
          <a:xfrm>
            <a:off x="9808067"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68" name="Google Shape;568;p61"/>
          <p:cNvSpPr txBox="1"/>
          <p:nvPr>
            <p:ph idx="14" type="subTitle"/>
          </p:nvPr>
        </p:nvSpPr>
        <p:spPr>
          <a:xfrm>
            <a:off x="9808067" y="3968727"/>
            <a:ext cx="2072800" cy="1524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cxnSp>
        <p:nvCxnSpPr>
          <p:cNvPr id="569" name="Google Shape;569;p61"/>
          <p:cNvCxnSpPr/>
          <p:nvPr/>
        </p:nvCxnSpPr>
        <p:spPr>
          <a:xfrm>
            <a:off x="7325944" y="1910300"/>
            <a:ext cx="0" cy="3582400"/>
          </a:xfrm>
          <a:prstGeom prst="straightConnector1">
            <a:avLst/>
          </a:prstGeom>
          <a:noFill/>
          <a:ln cap="flat" cmpd="sng" w="9525">
            <a:solidFill>
              <a:schemeClr val="lt2"/>
            </a:solidFill>
            <a:prstDash val="solid"/>
            <a:round/>
            <a:headEnd len="sm" w="sm" type="none"/>
            <a:tailEnd len="sm" w="sm" type="none"/>
          </a:ln>
        </p:spPr>
      </p:cxnSp>
      <p:cxnSp>
        <p:nvCxnSpPr>
          <p:cNvPr id="570" name="Google Shape;570;p61"/>
          <p:cNvCxnSpPr/>
          <p:nvPr/>
        </p:nvCxnSpPr>
        <p:spPr>
          <a:xfrm>
            <a:off x="4976256" y="1910300"/>
            <a:ext cx="0" cy="3582400"/>
          </a:xfrm>
          <a:prstGeom prst="straightConnector1">
            <a:avLst/>
          </a:prstGeom>
          <a:noFill/>
          <a:ln cap="flat" cmpd="sng" w="9525">
            <a:solidFill>
              <a:schemeClr val="lt2"/>
            </a:solidFill>
            <a:prstDash val="solid"/>
            <a:round/>
            <a:headEnd len="sm" w="sm" type="none"/>
            <a:tailEnd len="sm" w="sm" type="none"/>
          </a:ln>
        </p:spPr>
      </p:cxnSp>
      <p:cxnSp>
        <p:nvCxnSpPr>
          <p:cNvPr id="571" name="Google Shape;571;p61"/>
          <p:cNvCxnSpPr/>
          <p:nvPr/>
        </p:nvCxnSpPr>
        <p:spPr>
          <a:xfrm>
            <a:off x="2626567" y="1910300"/>
            <a:ext cx="0" cy="3582400"/>
          </a:xfrm>
          <a:prstGeom prst="straightConnector1">
            <a:avLst/>
          </a:prstGeom>
          <a:noFill/>
          <a:ln cap="flat" cmpd="sng" w="9525">
            <a:solidFill>
              <a:schemeClr val="lt2"/>
            </a:solidFill>
            <a:prstDash val="solid"/>
            <a:round/>
            <a:headEnd len="sm" w="sm" type="none"/>
            <a:tailEnd len="sm" w="sm" type="none"/>
          </a:ln>
        </p:spPr>
      </p:cxnSp>
      <p:pic>
        <p:nvPicPr>
          <p:cNvPr id="572" name="Google Shape;572;p61" title="circle-treatment-indigo-tint.png"/>
          <p:cNvPicPr preferRelativeResize="0"/>
          <p:nvPr/>
        </p:nvPicPr>
        <p:blipFill rotWithShape="1">
          <a:blip r:embed="rId3">
            <a:alphaModFix/>
          </a:blip>
          <a:srcRect b="0" l="0" r="0" t="0"/>
          <a:stretch/>
        </p:blipFill>
        <p:spPr>
          <a:xfrm>
            <a:off x="3211501" y="2071901"/>
            <a:ext cx="1179833" cy="1179833"/>
          </a:xfrm>
          <a:prstGeom prst="rect">
            <a:avLst/>
          </a:prstGeom>
          <a:noFill/>
          <a:ln>
            <a:noFill/>
          </a:ln>
        </p:spPr>
      </p:pic>
      <p:sp>
        <p:nvSpPr>
          <p:cNvPr id="573" name="Google Shape;573;p61"/>
          <p:cNvSpPr/>
          <p:nvPr/>
        </p:nvSpPr>
        <p:spPr>
          <a:xfrm>
            <a:off x="3309820"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74" name="Google Shape;574;p61"/>
          <p:cNvSpPr/>
          <p:nvPr>
            <p:ph idx="15" type="pic"/>
          </p:nvPr>
        </p:nvSpPr>
        <p:spPr>
          <a:xfrm>
            <a:off x="3408139" y="2268539"/>
            <a:ext cx="786400" cy="786400"/>
          </a:xfrm>
          <a:prstGeom prst="ellipse">
            <a:avLst/>
          </a:prstGeom>
          <a:noFill/>
          <a:ln>
            <a:noFill/>
          </a:ln>
        </p:spPr>
      </p:sp>
      <p:pic>
        <p:nvPicPr>
          <p:cNvPr id="575" name="Google Shape;575;p61" title="circle-treatment-aubergine-tint.png"/>
          <p:cNvPicPr preferRelativeResize="0"/>
          <p:nvPr/>
        </p:nvPicPr>
        <p:blipFill rotWithShape="1">
          <a:blip r:embed="rId4">
            <a:alphaModFix/>
          </a:blip>
          <a:srcRect b="0" l="0" r="0" t="0"/>
          <a:stretch/>
        </p:blipFill>
        <p:spPr>
          <a:xfrm>
            <a:off x="5561185" y="2071901"/>
            <a:ext cx="1179833" cy="1179833"/>
          </a:xfrm>
          <a:prstGeom prst="rect">
            <a:avLst/>
          </a:prstGeom>
          <a:noFill/>
          <a:ln>
            <a:noFill/>
          </a:ln>
        </p:spPr>
      </p:pic>
      <p:sp>
        <p:nvSpPr>
          <p:cNvPr id="576" name="Google Shape;576;p61"/>
          <p:cNvSpPr/>
          <p:nvPr/>
        </p:nvSpPr>
        <p:spPr>
          <a:xfrm>
            <a:off x="5659503"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77" name="Google Shape;577;p61"/>
          <p:cNvSpPr/>
          <p:nvPr>
            <p:ph idx="16" type="pic"/>
          </p:nvPr>
        </p:nvSpPr>
        <p:spPr>
          <a:xfrm>
            <a:off x="5757823" y="2268539"/>
            <a:ext cx="786400" cy="786400"/>
          </a:xfrm>
          <a:prstGeom prst="ellipse">
            <a:avLst/>
          </a:prstGeom>
          <a:noFill/>
          <a:ln>
            <a:noFill/>
          </a:ln>
        </p:spPr>
      </p:sp>
      <p:pic>
        <p:nvPicPr>
          <p:cNvPr id="578" name="Google Shape;578;p61" title="circle-treatment-deep-teal-tint.png"/>
          <p:cNvPicPr preferRelativeResize="0"/>
          <p:nvPr/>
        </p:nvPicPr>
        <p:blipFill rotWithShape="1">
          <a:blip r:embed="rId5">
            <a:alphaModFix/>
          </a:blip>
          <a:srcRect b="0" l="0" r="0" t="0"/>
          <a:stretch/>
        </p:blipFill>
        <p:spPr>
          <a:xfrm>
            <a:off x="7910852" y="2071901"/>
            <a:ext cx="1179833" cy="1179833"/>
          </a:xfrm>
          <a:prstGeom prst="rect">
            <a:avLst/>
          </a:prstGeom>
          <a:noFill/>
          <a:ln>
            <a:noFill/>
          </a:ln>
        </p:spPr>
      </p:pic>
      <p:sp>
        <p:nvSpPr>
          <p:cNvPr id="579" name="Google Shape;579;p61"/>
          <p:cNvSpPr/>
          <p:nvPr/>
        </p:nvSpPr>
        <p:spPr>
          <a:xfrm>
            <a:off x="8009169"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80" name="Google Shape;580;p61"/>
          <p:cNvSpPr/>
          <p:nvPr>
            <p:ph idx="17" type="pic"/>
          </p:nvPr>
        </p:nvSpPr>
        <p:spPr>
          <a:xfrm>
            <a:off x="8107489" y="2268539"/>
            <a:ext cx="786400" cy="786400"/>
          </a:xfrm>
          <a:prstGeom prst="ellipse">
            <a:avLst/>
          </a:prstGeom>
          <a:noFill/>
          <a:ln>
            <a:noFill/>
          </a:ln>
        </p:spPr>
      </p:sp>
      <p:pic>
        <p:nvPicPr>
          <p:cNvPr id="581" name="Google Shape;581;p61" title="circle-treatment-deep-black-tint.png"/>
          <p:cNvPicPr preferRelativeResize="0"/>
          <p:nvPr/>
        </p:nvPicPr>
        <p:blipFill rotWithShape="1">
          <a:blip r:embed="rId6">
            <a:alphaModFix/>
          </a:blip>
          <a:srcRect b="0" l="0" r="0" t="0"/>
          <a:stretch/>
        </p:blipFill>
        <p:spPr>
          <a:xfrm>
            <a:off x="10260552" y="2071901"/>
            <a:ext cx="1179833" cy="1179833"/>
          </a:xfrm>
          <a:prstGeom prst="rect">
            <a:avLst/>
          </a:prstGeom>
          <a:noFill/>
          <a:ln>
            <a:noFill/>
          </a:ln>
        </p:spPr>
      </p:pic>
      <p:sp>
        <p:nvSpPr>
          <p:cNvPr id="582" name="Google Shape;582;p61"/>
          <p:cNvSpPr/>
          <p:nvPr/>
        </p:nvSpPr>
        <p:spPr>
          <a:xfrm>
            <a:off x="10358869"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83" name="Google Shape;583;p61"/>
          <p:cNvSpPr/>
          <p:nvPr>
            <p:ph idx="18" type="pic"/>
          </p:nvPr>
        </p:nvSpPr>
        <p:spPr>
          <a:xfrm>
            <a:off x="10457189" y="2268539"/>
            <a:ext cx="786400" cy="786400"/>
          </a:xfrm>
          <a:prstGeom prst="ellipse">
            <a:avLst/>
          </a:prstGeom>
          <a:noFill/>
          <a:ln>
            <a:noFill/>
          </a:ln>
        </p:spPr>
      </p:sp>
      <p:pic>
        <p:nvPicPr>
          <p:cNvPr id="584" name="Google Shape;584;p61"/>
          <p:cNvPicPr preferRelativeResize="0"/>
          <p:nvPr/>
        </p:nvPicPr>
        <p:blipFill rotWithShape="1">
          <a:blip r:embed="rId7">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5 (Alt 1)">
  <p:cSld name="Columns with Icons - 5 (Alt 1)">
    <p:spTree>
      <p:nvGrpSpPr>
        <p:cNvPr id="585" name="Shape 585"/>
        <p:cNvGrpSpPr/>
        <p:nvPr/>
      </p:nvGrpSpPr>
      <p:grpSpPr>
        <a:xfrm>
          <a:off x="0" y="0"/>
          <a:ext cx="0" cy="0"/>
          <a:chOff x="0" y="0"/>
          <a:chExt cx="0" cy="0"/>
        </a:xfrm>
      </p:grpSpPr>
      <p:sp>
        <p:nvSpPr>
          <p:cNvPr id="586" name="Google Shape;586;p62"/>
          <p:cNvSpPr/>
          <p:nvPr/>
        </p:nvSpPr>
        <p:spPr>
          <a:xfrm flipH="1">
            <a:off x="422417" y="2597733"/>
            <a:ext cx="2150000" cy="26324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87" name="Google Shape;587;p62"/>
          <p:cNvSpPr/>
          <p:nvPr/>
        </p:nvSpPr>
        <p:spPr>
          <a:xfrm flipH="1">
            <a:off x="5020992" y="2597733"/>
            <a:ext cx="2150000" cy="26324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88" name="Google Shape;588;p62"/>
          <p:cNvSpPr/>
          <p:nvPr/>
        </p:nvSpPr>
        <p:spPr>
          <a:xfrm flipH="1">
            <a:off x="2721704" y="2597733"/>
            <a:ext cx="2150000" cy="26324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89" name="Google Shape;589;p62"/>
          <p:cNvSpPr/>
          <p:nvPr/>
        </p:nvSpPr>
        <p:spPr>
          <a:xfrm flipH="1">
            <a:off x="7320279" y="2597733"/>
            <a:ext cx="2150000" cy="26324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590" name="Google Shape;590;p62"/>
          <p:cNvSpPr/>
          <p:nvPr/>
        </p:nvSpPr>
        <p:spPr>
          <a:xfrm flipH="1">
            <a:off x="9619567" y="2597733"/>
            <a:ext cx="2150000" cy="26324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pic>
        <p:nvPicPr>
          <p:cNvPr id="591" name="Google Shape;591;p62" title="circle-treatment-vermilion-tint.png"/>
          <p:cNvPicPr preferRelativeResize="0"/>
          <p:nvPr/>
        </p:nvPicPr>
        <p:blipFill rotWithShape="1">
          <a:blip r:embed="rId2">
            <a:alphaModFix/>
          </a:blip>
          <a:srcRect b="0" l="0" r="0" t="0"/>
          <a:stretch/>
        </p:blipFill>
        <p:spPr>
          <a:xfrm>
            <a:off x="907501" y="2071901"/>
            <a:ext cx="1179833" cy="1179833"/>
          </a:xfrm>
          <a:prstGeom prst="rect">
            <a:avLst/>
          </a:prstGeom>
          <a:noFill/>
          <a:ln>
            <a:noFill/>
          </a:ln>
        </p:spPr>
      </p:pic>
      <p:sp>
        <p:nvSpPr>
          <p:cNvPr id="592" name="Google Shape;592;p62"/>
          <p:cNvSpPr/>
          <p:nvPr/>
        </p:nvSpPr>
        <p:spPr>
          <a:xfrm>
            <a:off x="1005617"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93" name="Google Shape;593;p62"/>
          <p:cNvSpPr/>
          <p:nvPr>
            <p:ph idx="2" type="pic"/>
          </p:nvPr>
        </p:nvSpPr>
        <p:spPr>
          <a:xfrm>
            <a:off x="1104217" y="2268539"/>
            <a:ext cx="786400" cy="786400"/>
          </a:xfrm>
          <a:prstGeom prst="ellipse">
            <a:avLst/>
          </a:prstGeom>
          <a:noFill/>
          <a:ln>
            <a:noFill/>
          </a:ln>
        </p:spPr>
      </p:sp>
      <p:pic>
        <p:nvPicPr>
          <p:cNvPr id="594" name="Google Shape;594;p62" title="circle-treatment-indigo-tint.png"/>
          <p:cNvPicPr preferRelativeResize="0"/>
          <p:nvPr/>
        </p:nvPicPr>
        <p:blipFill rotWithShape="1">
          <a:blip r:embed="rId3">
            <a:alphaModFix/>
          </a:blip>
          <a:srcRect b="0" l="0" r="0" t="0"/>
          <a:stretch/>
        </p:blipFill>
        <p:spPr>
          <a:xfrm rot="10800000">
            <a:off x="3206789" y="2071901"/>
            <a:ext cx="1179833" cy="1179833"/>
          </a:xfrm>
          <a:prstGeom prst="rect">
            <a:avLst/>
          </a:prstGeom>
          <a:noFill/>
          <a:ln>
            <a:noFill/>
          </a:ln>
        </p:spPr>
      </p:pic>
      <p:sp>
        <p:nvSpPr>
          <p:cNvPr id="595" name="Google Shape;595;p62"/>
          <p:cNvSpPr/>
          <p:nvPr/>
        </p:nvSpPr>
        <p:spPr>
          <a:xfrm rot="10800000">
            <a:off x="3304904" y="2169815"/>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96" name="Google Shape;596;p62"/>
          <p:cNvSpPr/>
          <p:nvPr>
            <p:ph idx="3" type="pic"/>
          </p:nvPr>
        </p:nvSpPr>
        <p:spPr>
          <a:xfrm rot="10800000">
            <a:off x="3403504" y="2268695"/>
            <a:ext cx="786400" cy="786400"/>
          </a:xfrm>
          <a:prstGeom prst="ellipse">
            <a:avLst/>
          </a:prstGeom>
          <a:noFill/>
          <a:ln>
            <a:noFill/>
          </a:ln>
        </p:spPr>
      </p:sp>
      <p:pic>
        <p:nvPicPr>
          <p:cNvPr id="597" name="Google Shape;597;p62" title="circle-treatment-aubergine-tint.png"/>
          <p:cNvPicPr preferRelativeResize="0"/>
          <p:nvPr/>
        </p:nvPicPr>
        <p:blipFill rotWithShape="1">
          <a:blip r:embed="rId4">
            <a:alphaModFix/>
          </a:blip>
          <a:srcRect b="0" l="0" r="0" t="0"/>
          <a:stretch/>
        </p:blipFill>
        <p:spPr>
          <a:xfrm>
            <a:off x="5506076" y="2071901"/>
            <a:ext cx="1179833" cy="1179833"/>
          </a:xfrm>
          <a:prstGeom prst="rect">
            <a:avLst/>
          </a:prstGeom>
          <a:noFill/>
          <a:ln>
            <a:noFill/>
          </a:ln>
        </p:spPr>
      </p:pic>
      <p:sp>
        <p:nvSpPr>
          <p:cNvPr id="598" name="Google Shape;598;p62"/>
          <p:cNvSpPr/>
          <p:nvPr/>
        </p:nvSpPr>
        <p:spPr>
          <a:xfrm>
            <a:off x="5604192"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599" name="Google Shape;599;p62"/>
          <p:cNvSpPr/>
          <p:nvPr>
            <p:ph idx="4" type="pic"/>
          </p:nvPr>
        </p:nvSpPr>
        <p:spPr>
          <a:xfrm>
            <a:off x="5702792" y="2268539"/>
            <a:ext cx="786400" cy="786400"/>
          </a:xfrm>
          <a:prstGeom prst="ellipse">
            <a:avLst/>
          </a:prstGeom>
          <a:noFill/>
          <a:ln>
            <a:noFill/>
          </a:ln>
        </p:spPr>
      </p:sp>
      <p:pic>
        <p:nvPicPr>
          <p:cNvPr id="600" name="Google Shape;600;p62" title="circle-treatment-deep-teal-tint.png"/>
          <p:cNvPicPr preferRelativeResize="0"/>
          <p:nvPr/>
        </p:nvPicPr>
        <p:blipFill rotWithShape="1">
          <a:blip r:embed="rId5">
            <a:alphaModFix/>
          </a:blip>
          <a:srcRect b="0" l="0" r="0" t="0"/>
          <a:stretch/>
        </p:blipFill>
        <p:spPr>
          <a:xfrm>
            <a:off x="7805364" y="2071901"/>
            <a:ext cx="1179833" cy="1179833"/>
          </a:xfrm>
          <a:prstGeom prst="rect">
            <a:avLst/>
          </a:prstGeom>
          <a:noFill/>
          <a:ln>
            <a:noFill/>
          </a:ln>
        </p:spPr>
      </p:pic>
      <p:sp>
        <p:nvSpPr>
          <p:cNvPr id="601" name="Google Shape;601;p62"/>
          <p:cNvSpPr/>
          <p:nvPr/>
        </p:nvSpPr>
        <p:spPr>
          <a:xfrm>
            <a:off x="7903479"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602" name="Google Shape;602;p62"/>
          <p:cNvSpPr/>
          <p:nvPr>
            <p:ph idx="5" type="pic"/>
          </p:nvPr>
        </p:nvSpPr>
        <p:spPr>
          <a:xfrm>
            <a:off x="8002079" y="2268539"/>
            <a:ext cx="786400" cy="786400"/>
          </a:xfrm>
          <a:prstGeom prst="ellipse">
            <a:avLst/>
          </a:prstGeom>
          <a:noFill/>
          <a:ln>
            <a:noFill/>
          </a:ln>
        </p:spPr>
      </p:sp>
      <p:pic>
        <p:nvPicPr>
          <p:cNvPr id="603" name="Google Shape;603;p62" title="circle-treatment-deep-black-tint.png"/>
          <p:cNvPicPr preferRelativeResize="0"/>
          <p:nvPr/>
        </p:nvPicPr>
        <p:blipFill rotWithShape="1">
          <a:blip r:embed="rId6">
            <a:alphaModFix/>
          </a:blip>
          <a:srcRect b="0" l="0" r="0" t="0"/>
          <a:stretch/>
        </p:blipFill>
        <p:spPr>
          <a:xfrm>
            <a:off x="10104652" y="2071901"/>
            <a:ext cx="1179833" cy="1179833"/>
          </a:xfrm>
          <a:prstGeom prst="rect">
            <a:avLst/>
          </a:prstGeom>
          <a:noFill/>
          <a:ln>
            <a:noFill/>
          </a:ln>
        </p:spPr>
      </p:pic>
      <p:sp>
        <p:nvSpPr>
          <p:cNvPr id="604" name="Google Shape;604;p62"/>
          <p:cNvSpPr/>
          <p:nvPr/>
        </p:nvSpPr>
        <p:spPr>
          <a:xfrm>
            <a:off x="10202767" y="2170220"/>
            <a:ext cx="983600" cy="983600"/>
          </a:xfrm>
          <a:prstGeom prst="ellipse">
            <a:avLst/>
          </a:prstGeom>
          <a:solidFill>
            <a:schemeClr val="lt1"/>
          </a:solidFill>
          <a:ln>
            <a:noFill/>
          </a:ln>
        </p:spPr>
        <p:txBody>
          <a:bodyPr anchorCtr="0" anchor="ctr" bIns="78650" lIns="78650" spcFirstLastPara="1" rIns="78650" wrap="square" tIns="78650">
            <a:noAutofit/>
          </a:bodyPr>
          <a:lstStyle/>
          <a:p>
            <a:pPr indent="0" lvl="0" marL="0" marR="0" rtl="0" algn="ctr">
              <a:lnSpc>
                <a:spcPct val="100000"/>
              </a:lnSpc>
              <a:spcBef>
                <a:spcPts val="0"/>
              </a:spcBef>
              <a:spcAft>
                <a:spcPts val="0"/>
              </a:spcAft>
              <a:buClr>
                <a:schemeClr val="dk1"/>
              </a:buClr>
              <a:buSzPts val="1204"/>
              <a:buFont typeface="Arial"/>
              <a:buNone/>
            </a:pPr>
            <a:r>
              <a:t/>
            </a:r>
            <a:endParaRPr b="0" i="0" sz="1204" u="none" cap="none" strike="noStrike">
              <a:solidFill>
                <a:schemeClr val="dk1"/>
              </a:solidFill>
              <a:latin typeface="Sora"/>
              <a:ea typeface="Sora"/>
              <a:cs typeface="Sora"/>
              <a:sym typeface="Sora"/>
            </a:endParaRPr>
          </a:p>
        </p:txBody>
      </p:sp>
      <p:sp>
        <p:nvSpPr>
          <p:cNvPr id="605" name="Google Shape;605;p62"/>
          <p:cNvSpPr/>
          <p:nvPr>
            <p:ph idx="6" type="pic"/>
          </p:nvPr>
        </p:nvSpPr>
        <p:spPr>
          <a:xfrm>
            <a:off x="10301367" y="2268539"/>
            <a:ext cx="786400" cy="786400"/>
          </a:xfrm>
          <a:prstGeom prst="ellipse">
            <a:avLst/>
          </a:prstGeom>
          <a:noFill/>
          <a:ln>
            <a:noFill/>
          </a:ln>
        </p:spPr>
      </p:sp>
      <p:sp>
        <p:nvSpPr>
          <p:cNvPr id="606" name="Google Shape;606;p62"/>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7" name="Google Shape;607;p62"/>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608" name="Google Shape;608;p62"/>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609" name="Google Shape;609;p62"/>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610" name="Google Shape;610;p62"/>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611" name="Google Shape;611;p62"/>
          <p:cNvSpPr txBox="1"/>
          <p:nvPr>
            <p:ph idx="1" type="subTitle"/>
          </p:nvPr>
        </p:nvSpPr>
        <p:spPr>
          <a:xfrm>
            <a:off x="461017"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12" name="Google Shape;612;p62"/>
          <p:cNvSpPr txBox="1"/>
          <p:nvPr>
            <p:ph idx="7" type="subTitle"/>
          </p:nvPr>
        </p:nvSpPr>
        <p:spPr>
          <a:xfrm>
            <a:off x="461017" y="3968733"/>
            <a:ext cx="2072800" cy="95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13" name="Google Shape;613;p62"/>
          <p:cNvSpPr txBox="1"/>
          <p:nvPr>
            <p:ph idx="8" type="subTitle"/>
          </p:nvPr>
        </p:nvSpPr>
        <p:spPr>
          <a:xfrm>
            <a:off x="5059592"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14" name="Google Shape;614;p62"/>
          <p:cNvSpPr txBox="1"/>
          <p:nvPr>
            <p:ph idx="9" type="subTitle"/>
          </p:nvPr>
        </p:nvSpPr>
        <p:spPr>
          <a:xfrm>
            <a:off x="5059592" y="3968733"/>
            <a:ext cx="2072800" cy="95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15" name="Google Shape;615;p62"/>
          <p:cNvSpPr txBox="1"/>
          <p:nvPr>
            <p:ph idx="13" type="subTitle"/>
          </p:nvPr>
        </p:nvSpPr>
        <p:spPr>
          <a:xfrm>
            <a:off x="2760304"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16" name="Google Shape;616;p62"/>
          <p:cNvSpPr txBox="1"/>
          <p:nvPr>
            <p:ph idx="14" type="subTitle"/>
          </p:nvPr>
        </p:nvSpPr>
        <p:spPr>
          <a:xfrm>
            <a:off x="2760304" y="3968733"/>
            <a:ext cx="2072800" cy="95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17" name="Google Shape;617;p62"/>
          <p:cNvSpPr txBox="1"/>
          <p:nvPr>
            <p:ph idx="15" type="subTitle"/>
          </p:nvPr>
        </p:nvSpPr>
        <p:spPr>
          <a:xfrm>
            <a:off x="7358879"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18" name="Google Shape;618;p62"/>
          <p:cNvSpPr txBox="1"/>
          <p:nvPr>
            <p:ph idx="16" type="subTitle"/>
          </p:nvPr>
        </p:nvSpPr>
        <p:spPr>
          <a:xfrm>
            <a:off x="7358879" y="3968733"/>
            <a:ext cx="2072800" cy="95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19" name="Google Shape;619;p62"/>
          <p:cNvSpPr txBox="1"/>
          <p:nvPr>
            <p:ph idx="17" type="subTitle"/>
          </p:nvPr>
        </p:nvSpPr>
        <p:spPr>
          <a:xfrm>
            <a:off x="9658167" y="3548503"/>
            <a:ext cx="20728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20" name="Google Shape;620;p62"/>
          <p:cNvSpPr txBox="1"/>
          <p:nvPr>
            <p:ph idx="18" type="subTitle"/>
          </p:nvPr>
        </p:nvSpPr>
        <p:spPr>
          <a:xfrm>
            <a:off x="9658167" y="3968733"/>
            <a:ext cx="2072800" cy="95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621" name="Google Shape;621;p62"/>
          <p:cNvPicPr preferRelativeResize="0"/>
          <p:nvPr/>
        </p:nvPicPr>
        <p:blipFill rotWithShape="1">
          <a:blip r:embed="rId7">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6">
  <p:cSld name="Columns with Icons - 6">
    <p:spTree>
      <p:nvGrpSpPr>
        <p:cNvPr id="622" name="Shape 622"/>
        <p:cNvGrpSpPr/>
        <p:nvPr/>
      </p:nvGrpSpPr>
      <p:grpSpPr>
        <a:xfrm>
          <a:off x="0" y="0"/>
          <a:ext cx="0" cy="0"/>
          <a:chOff x="0" y="0"/>
          <a:chExt cx="0" cy="0"/>
        </a:xfrm>
      </p:grpSpPr>
      <p:sp>
        <p:nvSpPr>
          <p:cNvPr id="623" name="Google Shape;623;p63"/>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4" name="Google Shape;624;p63"/>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625" name="Google Shape;625;p63"/>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626" name="Google Shape;626;p63"/>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627" name="Google Shape;627;p63"/>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628" name="Google Shape;628;p63"/>
          <p:cNvSpPr txBox="1"/>
          <p:nvPr>
            <p:ph idx="1" type="subTitle"/>
          </p:nvPr>
        </p:nvSpPr>
        <p:spPr>
          <a:xfrm>
            <a:off x="609600" y="2720665"/>
            <a:ext cx="3352800" cy="238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29" name="Google Shape;629;p63"/>
          <p:cNvSpPr txBox="1"/>
          <p:nvPr>
            <p:ph idx="2" type="subTitle"/>
          </p:nvPr>
        </p:nvSpPr>
        <p:spPr>
          <a:xfrm>
            <a:off x="609600" y="3013896"/>
            <a:ext cx="33528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30" name="Google Shape;630;p63"/>
          <p:cNvSpPr txBox="1"/>
          <p:nvPr>
            <p:ph idx="3" type="subTitle"/>
          </p:nvPr>
        </p:nvSpPr>
        <p:spPr>
          <a:xfrm>
            <a:off x="4419784" y="2720667"/>
            <a:ext cx="3352800" cy="238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31" name="Google Shape;631;p63"/>
          <p:cNvSpPr txBox="1"/>
          <p:nvPr>
            <p:ph idx="4" type="subTitle"/>
          </p:nvPr>
        </p:nvSpPr>
        <p:spPr>
          <a:xfrm>
            <a:off x="4419800" y="3013901"/>
            <a:ext cx="33528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32" name="Google Shape;632;p63"/>
          <p:cNvSpPr txBox="1"/>
          <p:nvPr>
            <p:ph idx="5" type="subTitle"/>
          </p:nvPr>
        </p:nvSpPr>
        <p:spPr>
          <a:xfrm>
            <a:off x="8128000" y="2720667"/>
            <a:ext cx="3352800" cy="238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33" name="Google Shape;633;p63"/>
          <p:cNvSpPr txBox="1"/>
          <p:nvPr>
            <p:ph idx="6" type="subTitle"/>
          </p:nvPr>
        </p:nvSpPr>
        <p:spPr>
          <a:xfrm>
            <a:off x="8128008" y="3013901"/>
            <a:ext cx="33528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cxnSp>
        <p:nvCxnSpPr>
          <p:cNvPr id="634" name="Google Shape;634;p63"/>
          <p:cNvCxnSpPr/>
          <p:nvPr/>
        </p:nvCxnSpPr>
        <p:spPr>
          <a:xfrm>
            <a:off x="4198867" y="1477833"/>
            <a:ext cx="0" cy="4585600"/>
          </a:xfrm>
          <a:prstGeom prst="straightConnector1">
            <a:avLst/>
          </a:prstGeom>
          <a:noFill/>
          <a:ln cap="flat" cmpd="sng" w="9525">
            <a:solidFill>
              <a:schemeClr val="lt2"/>
            </a:solidFill>
            <a:prstDash val="solid"/>
            <a:round/>
            <a:headEnd len="sm" w="sm" type="none"/>
            <a:tailEnd len="sm" w="sm" type="none"/>
          </a:ln>
        </p:spPr>
      </p:cxnSp>
      <p:cxnSp>
        <p:nvCxnSpPr>
          <p:cNvPr id="635" name="Google Shape;635;p63"/>
          <p:cNvCxnSpPr/>
          <p:nvPr/>
        </p:nvCxnSpPr>
        <p:spPr>
          <a:xfrm>
            <a:off x="7951167" y="1477833"/>
            <a:ext cx="0" cy="4585600"/>
          </a:xfrm>
          <a:prstGeom prst="straightConnector1">
            <a:avLst/>
          </a:prstGeom>
          <a:noFill/>
          <a:ln cap="flat" cmpd="sng" w="9525">
            <a:solidFill>
              <a:schemeClr val="lt2"/>
            </a:solidFill>
            <a:prstDash val="solid"/>
            <a:round/>
            <a:headEnd len="sm" w="sm" type="none"/>
            <a:tailEnd len="sm" w="sm" type="none"/>
          </a:ln>
        </p:spPr>
      </p:cxnSp>
      <p:cxnSp>
        <p:nvCxnSpPr>
          <p:cNvPr id="636" name="Google Shape;636;p63"/>
          <p:cNvCxnSpPr/>
          <p:nvPr/>
        </p:nvCxnSpPr>
        <p:spPr>
          <a:xfrm rot="10800000">
            <a:off x="577167" y="3717627"/>
            <a:ext cx="11199200" cy="0"/>
          </a:xfrm>
          <a:prstGeom prst="straightConnector1">
            <a:avLst/>
          </a:prstGeom>
          <a:noFill/>
          <a:ln cap="flat" cmpd="sng" w="9525">
            <a:solidFill>
              <a:schemeClr val="lt2"/>
            </a:solidFill>
            <a:prstDash val="solid"/>
            <a:round/>
            <a:headEnd len="sm" w="sm" type="none"/>
            <a:tailEnd len="sm" w="sm" type="none"/>
          </a:ln>
        </p:spPr>
      </p:cxnSp>
      <p:pic>
        <p:nvPicPr>
          <p:cNvPr id="637" name="Google Shape;637;p63" title="circle-treatment-vermilion-tint.png"/>
          <p:cNvPicPr preferRelativeResize="0"/>
          <p:nvPr/>
        </p:nvPicPr>
        <p:blipFill rotWithShape="1">
          <a:blip r:embed="rId2">
            <a:alphaModFix/>
          </a:blip>
          <a:srcRect b="0" l="0" r="0" t="0"/>
          <a:stretch/>
        </p:blipFill>
        <p:spPr>
          <a:xfrm>
            <a:off x="1904200" y="1723367"/>
            <a:ext cx="763600" cy="763600"/>
          </a:xfrm>
          <a:prstGeom prst="rect">
            <a:avLst/>
          </a:prstGeom>
          <a:noFill/>
          <a:ln>
            <a:noFill/>
          </a:ln>
        </p:spPr>
      </p:pic>
      <p:sp>
        <p:nvSpPr>
          <p:cNvPr id="638" name="Google Shape;638;p63"/>
          <p:cNvSpPr/>
          <p:nvPr/>
        </p:nvSpPr>
        <p:spPr>
          <a:xfrm>
            <a:off x="1967600" y="17870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639" name="Google Shape;639;p63"/>
          <p:cNvSpPr/>
          <p:nvPr>
            <p:ph idx="7" type="pic"/>
          </p:nvPr>
        </p:nvSpPr>
        <p:spPr>
          <a:xfrm>
            <a:off x="2031600" y="1850633"/>
            <a:ext cx="508800" cy="508800"/>
          </a:xfrm>
          <a:prstGeom prst="ellipse">
            <a:avLst/>
          </a:prstGeom>
          <a:noFill/>
          <a:ln>
            <a:noFill/>
          </a:ln>
        </p:spPr>
      </p:sp>
      <p:pic>
        <p:nvPicPr>
          <p:cNvPr id="640" name="Google Shape;640;p63" title="circle-treatment-vermilion-tint.png"/>
          <p:cNvPicPr preferRelativeResize="0"/>
          <p:nvPr/>
        </p:nvPicPr>
        <p:blipFill rotWithShape="1">
          <a:blip r:embed="rId2">
            <a:alphaModFix/>
          </a:blip>
          <a:srcRect b="0" l="0" r="0" t="0"/>
          <a:stretch/>
        </p:blipFill>
        <p:spPr>
          <a:xfrm>
            <a:off x="5693217" y="1723367"/>
            <a:ext cx="763600" cy="763600"/>
          </a:xfrm>
          <a:prstGeom prst="rect">
            <a:avLst/>
          </a:prstGeom>
          <a:noFill/>
          <a:ln>
            <a:noFill/>
          </a:ln>
        </p:spPr>
      </p:pic>
      <p:sp>
        <p:nvSpPr>
          <p:cNvPr id="641" name="Google Shape;641;p63"/>
          <p:cNvSpPr/>
          <p:nvPr/>
        </p:nvSpPr>
        <p:spPr>
          <a:xfrm>
            <a:off x="5756617" y="17870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642" name="Google Shape;642;p63"/>
          <p:cNvSpPr/>
          <p:nvPr>
            <p:ph idx="8" type="pic"/>
          </p:nvPr>
        </p:nvSpPr>
        <p:spPr>
          <a:xfrm>
            <a:off x="5820617" y="1850633"/>
            <a:ext cx="508800" cy="508800"/>
          </a:xfrm>
          <a:prstGeom prst="ellipse">
            <a:avLst/>
          </a:prstGeom>
          <a:noFill/>
          <a:ln>
            <a:noFill/>
          </a:ln>
        </p:spPr>
      </p:sp>
      <p:pic>
        <p:nvPicPr>
          <p:cNvPr id="643" name="Google Shape;643;p63" title="circle-treatment-vermilion-tint.png"/>
          <p:cNvPicPr preferRelativeResize="0"/>
          <p:nvPr/>
        </p:nvPicPr>
        <p:blipFill rotWithShape="1">
          <a:blip r:embed="rId2">
            <a:alphaModFix/>
          </a:blip>
          <a:srcRect b="0" l="0" r="0" t="0"/>
          <a:stretch/>
        </p:blipFill>
        <p:spPr>
          <a:xfrm>
            <a:off x="9408717" y="1723367"/>
            <a:ext cx="763600" cy="763600"/>
          </a:xfrm>
          <a:prstGeom prst="rect">
            <a:avLst/>
          </a:prstGeom>
          <a:noFill/>
          <a:ln>
            <a:noFill/>
          </a:ln>
        </p:spPr>
      </p:pic>
      <p:sp>
        <p:nvSpPr>
          <p:cNvPr id="644" name="Google Shape;644;p63"/>
          <p:cNvSpPr/>
          <p:nvPr/>
        </p:nvSpPr>
        <p:spPr>
          <a:xfrm>
            <a:off x="9472117" y="17870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645" name="Google Shape;645;p63"/>
          <p:cNvSpPr/>
          <p:nvPr>
            <p:ph idx="9" type="pic"/>
          </p:nvPr>
        </p:nvSpPr>
        <p:spPr>
          <a:xfrm>
            <a:off x="9536117" y="1850633"/>
            <a:ext cx="508800" cy="508800"/>
          </a:xfrm>
          <a:prstGeom prst="ellipse">
            <a:avLst/>
          </a:prstGeom>
          <a:noFill/>
          <a:ln>
            <a:noFill/>
          </a:ln>
        </p:spPr>
      </p:sp>
      <p:sp>
        <p:nvSpPr>
          <p:cNvPr id="646" name="Google Shape;646;p63"/>
          <p:cNvSpPr txBox="1"/>
          <p:nvPr>
            <p:ph idx="13" type="subTitle"/>
          </p:nvPr>
        </p:nvSpPr>
        <p:spPr>
          <a:xfrm>
            <a:off x="609600" y="5052369"/>
            <a:ext cx="3352800" cy="238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47" name="Google Shape;647;p63"/>
          <p:cNvSpPr txBox="1"/>
          <p:nvPr>
            <p:ph idx="14" type="subTitle"/>
          </p:nvPr>
        </p:nvSpPr>
        <p:spPr>
          <a:xfrm>
            <a:off x="609600" y="5345608"/>
            <a:ext cx="33528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48" name="Google Shape;648;p63"/>
          <p:cNvSpPr txBox="1"/>
          <p:nvPr>
            <p:ph idx="15" type="subTitle"/>
          </p:nvPr>
        </p:nvSpPr>
        <p:spPr>
          <a:xfrm>
            <a:off x="4419784" y="5052372"/>
            <a:ext cx="3352800" cy="238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49" name="Google Shape;649;p63"/>
          <p:cNvSpPr txBox="1"/>
          <p:nvPr>
            <p:ph idx="16" type="subTitle"/>
          </p:nvPr>
        </p:nvSpPr>
        <p:spPr>
          <a:xfrm>
            <a:off x="4419800" y="5345613"/>
            <a:ext cx="33528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50" name="Google Shape;650;p63"/>
          <p:cNvSpPr txBox="1"/>
          <p:nvPr>
            <p:ph idx="17" type="subTitle"/>
          </p:nvPr>
        </p:nvSpPr>
        <p:spPr>
          <a:xfrm>
            <a:off x="8128000" y="5052372"/>
            <a:ext cx="3352800" cy="2388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51" name="Google Shape;651;p63"/>
          <p:cNvSpPr txBox="1"/>
          <p:nvPr>
            <p:ph idx="18" type="subTitle"/>
          </p:nvPr>
        </p:nvSpPr>
        <p:spPr>
          <a:xfrm>
            <a:off x="8128008" y="5345613"/>
            <a:ext cx="33528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652" name="Google Shape;652;p63" title="circle-treatment-vermilion-tint.png"/>
          <p:cNvPicPr preferRelativeResize="0"/>
          <p:nvPr/>
        </p:nvPicPr>
        <p:blipFill rotWithShape="1">
          <a:blip r:embed="rId2">
            <a:alphaModFix/>
          </a:blip>
          <a:srcRect b="0" l="0" r="0" t="0"/>
          <a:stretch/>
        </p:blipFill>
        <p:spPr>
          <a:xfrm>
            <a:off x="1904200" y="4055079"/>
            <a:ext cx="763600" cy="763600"/>
          </a:xfrm>
          <a:prstGeom prst="rect">
            <a:avLst/>
          </a:prstGeom>
          <a:noFill/>
          <a:ln>
            <a:noFill/>
          </a:ln>
        </p:spPr>
      </p:pic>
      <p:sp>
        <p:nvSpPr>
          <p:cNvPr id="653" name="Google Shape;653;p63"/>
          <p:cNvSpPr/>
          <p:nvPr/>
        </p:nvSpPr>
        <p:spPr>
          <a:xfrm>
            <a:off x="1967600" y="4118712"/>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654" name="Google Shape;654;p63"/>
          <p:cNvSpPr/>
          <p:nvPr>
            <p:ph idx="19" type="pic"/>
          </p:nvPr>
        </p:nvSpPr>
        <p:spPr>
          <a:xfrm>
            <a:off x="2031600" y="4182345"/>
            <a:ext cx="508800" cy="508800"/>
          </a:xfrm>
          <a:prstGeom prst="ellipse">
            <a:avLst/>
          </a:prstGeom>
          <a:noFill/>
          <a:ln>
            <a:noFill/>
          </a:ln>
        </p:spPr>
      </p:sp>
      <p:pic>
        <p:nvPicPr>
          <p:cNvPr id="655" name="Google Shape;655;p63" title="circle-treatment-vermilion-tint.png"/>
          <p:cNvPicPr preferRelativeResize="0"/>
          <p:nvPr/>
        </p:nvPicPr>
        <p:blipFill rotWithShape="1">
          <a:blip r:embed="rId2">
            <a:alphaModFix/>
          </a:blip>
          <a:srcRect b="0" l="0" r="0" t="0"/>
          <a:stretch/>
        </p:blipFill>
        <p:spPr>
          <a:xfrm>
            <a:off x="5693217" y="4055079"/>
            <a:ext cx="763600" cy="763600"/>
          </a:xfrm>
          <a:prstGeom prst="rect">
            <a:avLst/>
          </a:prstGeom>
          <a:noFill/>
          <a:ln>
            <a:noFill/>
          </a:ln>
        </p:spPr>
      </p:pic>
      <p:sp>
        <p:nvSpPr>
          <p:cNvPr id="656" name="Google Shape;656;p63"/>
          <p:cNvSpPr/>
          <p:nvPr/>
        </p:nvSpPr>
        <p:spPr>
          <a:xfrm>
            <a:off x="5756617" y="4118712"/>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657" name="Google Shape;657;p63"/>
          <p:cNvSpPr/>
          <p:nvPr>
            <p:ph idx="20" type="pic"/>
          </p:nvPr>
        </p:nvSpPr>
        <p:spPr>
          <a:xfrm>
            <a:off x="5820617" y="4182345"/>
            <a:ext cx="508800" cy="508800"/>
          </a:xfrm>
          <a:prstGeom prst="ellipse">
            <a:avLst/>
          </a:prstGeom>
          <a:noFill/>
          <a:ln>
            <a:noFill/>
          </a:ln>
        </p:spPr>
      </p:sp>
      <p:pic>
        <p:nvPicPr>
          <p:cNvPr id="658" name="Google Shape;658;p63" title="circle-treatment-vermilion-tint.png"/>
          <p:cNvPicPr preferRelativeResize="0"/>
          <p:nvPr/>
        </p:nvPicPr>
        <p:blipFill rotWithShape="1">
          <a:blip r:embed="rId2">
            <a:alphaModFix/>
          </a:blip>
          <a:srcRect b="0" l="0" r="0" t="0"/>
          <a:stretch/>
        </p:blipFill>
        <p:spPr>
          <a:xfrm>
            <a:off x="9408717" y="4055079"/>
            <a:ext cx="763600" cy="763600"/>
          </a:xfrm>
          <a:prstGeom prst="rect">
            <a:avLst/>
          </a:prstGeom>
          <a:noFill/>
          <a:ln>
            <a:noFill/>
          </a:ln>
        </p:spPr>
      </p:pic>
      <p:sp>
        <p:nvSpPr>
          <p:cNvPr id="659" name="Google Shape;659;p63"/>
          <p:cNvSpPr/>
          <p:nvPr/>
        </p:nvSpPr>
        <p:spPr>
          <a:xfrm>
            <a:off x="9472117" y="4118712"/>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660" name="Google Shape;660;p63"/>
          <p:cNvSpPr/>
          <p:nvPr>
            <p:ph idx="21" type="pic"/>
          </p:nvPr>
        </p:nvSpPr>
        <p:spPr>
          <a:xfrm>
            <a:off x="9536117" y="4182345"/>
            <a:ext cx="508800" cy="508800"/>
          </a:xfrm>
          <a:prstGeom prst="ellipse">
            <a:avLst/>
          </a:prstGeom>
          <a:noFill/>
          <a:ln>
            <a:noFill/>
          </a:ln>
        </p:spPr>
      </p:sp>
      <p:pic>
        <p:nvPicPr>
          <p:cNvPr id="661" name="Google Shape;661;p63"/>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6 (Alt 1)">
  <p:cSld name="Columns with Icons - 6 (Alt 1)">
    <p:spTree>
      <p:nvGrpSpPr>
        <p:cNvPr id="662" name="Shape 662"/>
        <p:cNvGrpSpPr/>
        <p:nvPr/>
      </p:nvGrpSpPr>
      <p:grpSpPr>
        <a:xfrm>
          <a:off x="0" y="0"/>
          <a:ext cx="0" cy="0"/>
          <a:chOff x="0" y="0"/>
          <a:chExt cx="0" cy="0"/>
        </a:xfrm>
      </p:grpSpPr>
      <p:sp>
        <p:nvSpPr>
          <p:cNvPr id="663" name="Google Shape;663;p64"/>
          <p:cNvSpPr/>
          <p:nvPr/>
        </p:nvSpPr>
        <p:spPr>
          <a:xfrm>
            <a:off x="580000"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664" name="Google Shape;664;p64"/>
          <p:cNvSpPr/>
          <p:nvPr/>
        </p:nvSpPr>
        <p:spPr>
          <a:xfrm>
            <a:off x="4354000"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665" name="Google Shape;665;p64"/>
          <p:cNvSpPr/>
          <p:nvPr/>
        </p:nvSpPr>
        <p:spPr>
          <a:xfrm>
            <a:off x="8085667"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666" name="Google Shape;666;p64"/>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67" name="Google Shape;667;p64"/>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668" name="Google Shape;668;p64"/>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669" name="Google Shape;669;p64"/>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670" name="Google Shape;670;p64"/>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671" name="Google Shape;671;p64"/>
          <p:cNvSpPr txBox="1"/>
          <p:nvPr>
            <p:ph idx="1" type="subTitle"/>
          </p:nvPr>
        </p:nvSpPr>
        <p:spPr>
          <a:xfrm>
            <a:off x="798200" y="2720683"/>
            <a:ext cx="3048000" cy="22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72" name="Google Shape;672;p64"/>
          <p:cNvSpPr txBox="1"/>
          <p:nvPr>
            <p:ph idx="2" type="subTitle"/>
          </p:nvPr>
        </p:nvSpPr>
        <p:spPr>
          <a:xfrm>
            <a:off x="798200" y="3013929"/>
            <a:ext cx="30480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73" name="Google Shape;673;p64"/>
          <p:cNvSpPr txBox="1"/>
          <p:nvPr>
            <p:ph idx="3" type="subTitle"/>
          </p:nvPr>
        </p:nvSpPr>
        <p:spPr>
          <a:xfrm>
            <a:off x="4572200" y="2720667"/>
            <a:ext cx="3048000" cy="22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74" name="Google Shape;674;p64"/>
          <p:cNvSpPr txBox="1"/>
          <p:nvPr>
            <p:ph idx="4" type="subTitle"/>
          </p:nvPr>
        </p:nvSpPr>
        <p:spPr>
          <a:xfrm>
            <a:off x="4572200" y="3013901"/>
            <a:ext cx="30480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75" name="Google Shape;675;p64"/>
          <p:cNvSpPr txBox="1"/>
          <p:nvPr>
            <p:ph idx="5" type="subTitle"/>
          </p:nvPr>
        </p:nvSpPr>
        <p:spPr>
          <a:xfrm>
            <a:off x="8303867" y="2720667"/>
            <a:ext cx="3048000" cy="22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76" name="Google Shape;676;p64"/>
          <p:cNvSpPr txBox="1"/>
          <p:nvPr>
            <p:ph idx="6" type="subTitle"/>
          </p:nvPr>
        </p:nvSpPr>
        <p:spPr>
          <a:xfrm>
            <a:off x="8303867" y="3013901"/>
            <a:ext cx="30480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677" name="Google Shape;677;p64" title="circle-treatment-vermilion-tint.png"/>
          <p:cNvPicPr preferRelativeResize="0"/>
          <p:nvPr/>
        </p:nvPicPr>
        <p:blipFill rotWithShape="1">
          <a:blip r:embed="rId2">
            <a:alphaModFix/>
          </a:blip>
          <a:srcRect b="0" l="0" r="0" t="0"/>
          <a:stretch/>
        </p:blipFill>
        <p:spPr>
          <a:xfrm>
            <a:off x="1947000" y="1808967"/>
            <a:ext cx="678000" cy="678000"/>
          </a:xfrm>
          <a:prstGeom prst="rect">
            <a:avLst/>
          </a:prstGeom>
          <a:noFill/>
          <a:ln>
            <a:noFill/>
          </a:ln>
        </p:spPr>
      </p:pic>
      <p:sp>
        <p:nvSpPr>
          <p:cNvPr id="678" name="Google Shape;678;p64"/>
          <p:cNvSpPr/>
          <p:nvPr/>
        </p:nvSpPr>
        <p:spPr>
          <a:xfrm>
            <a:off x="2003293" y="1865467"/>
            <a:ext cx="565600" cy="565600"/>
          </a:xfrm>
          <a:prstGeom prst="ellipse">
            <a:avLst/>
          </a:prstGeom>
          <a:solidFill>
            <a:schemeClr val="lt1"/>
          </a:solidFill>
          <a:ln>
            <a:noFill/>
          </a:ln>
        </p:spPr>
        <p:txBody>
          <a:bodyPr anchorCtr="0" anchor="ctr" bIns="45200" lIns="45200" spcFirstLastPara="1" rIns="45200" wrap="square" tIns="45200">
            <a:noAutofit/>
          </a:bodyPr>
          <a:lstStyle/>
          <a:p>
            <a:pPr indent="0" lvl="0" marL="0" marR="0" rtl="0" algn="ctr">
              <a:lnSpc>
                <a:spcPct val="100000"/>
              </a:lnSpc>
              <a:spcBef>
                <a:spcPts val="0"/>
              </a:spcBef>
              <a:spcAft>
                <a:spcPts val="0"/>
              </a:spcAft>
              <a:buClr>
                <a:schemeClr val="dk1"/>
              </a:buClr>
              <a:buSzPts val="692"/>
              <a:buFont typeface="Arial"/>
              <a:buNone/>
            </a:pPr>
            <a:r>
              <a:t/>
            </a:r>
            <a:endParaRPr b="0" i="0" sz="692" u="none" cap="none" strike="noStrike">
              <a:solidFill>
                <a:schemeClr val="dk1"/>
              </a:solidFill>
              <a:latin typeface="Sora"/>
              <a:ea typeface="Sora"/>
              <a:cs typeface="Sora"/>
              <a:sym typeface="Sora"/>
            </a:endParaRPr>
          </a:p>
        </p:txBody>
      </p:sp>
      <p:sp>
        <p:nvSpPr>
          <p:cNvPr id="679" name="Google Shape;679;p64"/>
          <p:cNvSpPr/>
          <p:nvPr>
            <p:ph idx="7" type="pic"/>
          </p:nvPr>
        </p:nvSpPr>
        <p:spPr>
          <a:xfrm>
            <a:off x="2060119" y="1921967"/>
            <a:ext cx="451600" cy="451600"/>
          </a:xfrm>
          <a:prstGeom prst="ellipse">
            <a:avLst/>
          </a:prstGeom>
          <a:noFill/>
          <a:ln>
            <a:noFill/>
          </a:ln>
        </p:spPr>
      </p:sp>
      <p:pic>
        <p:nvPicPr>
          <p:cNvPr id="680" name="Google Shape;680;p64" title="circle-treatment-vermilion-tint.png"/>
          <p:cNvPicPr preferRelativeResize="0"/>
          <p:nvPr/>
        </p:nvPicPr>
        <p:blipFill rotWithShape="1">
          <a:blip r:embed="rId2">
            <a:alphaModFix/>
          </a:blip>
          <a:srcRect b="0" l="0" r="0" t="0"/>
          <a:stretch/>
        </p:blipFill>
        <p:spPr>
          <a:xfrm>
            <a:off x="5757200" y="1808967"/>
            <a:ext cx="678000" cy="678000"/>
          </a:xfrm>
          <a:prstGeom prst="rect">
            <a:avLst/>
          </a:prstGeom>
          <a:noFill/>
          <a:ln>
            <a:noFill/>
          </a:ln>
        </p:spPr>
      </p:pic>
      <p:sp>
        <p:nvSpPr>
          <p:cNvPr id="681" name="Google Shape;681;p64"/>
          <p:cNvSpPr/>
          <p:nvPr/>
        </p:nvSpPr>
        <p:spPr>
          <a:xfrm>
            <a:off x="5813493" y="1865467"/>
            <a:ext cx="565600" cy="565600"/>
          </a:xfrm>
          <a:prstGeom prst="ellipse">
            <a:avLst/>
          </a:prstGeom>
          <a:solidFill>
            <a:schemeClr val="lt1"/>
          </a:solidFill>
          <a:ln>
            <a:noFill/>
          </a:ln>
        </p:spPr>
        <p:txBody>
          <a:bodyPr anchorCtr="0" anchor="ctr" bIns="45200" lIns="45200" spcFirstLastPara="1" rIns="45200" wrap="square" tIns="45200">
            <a:noAutofit/>
          </a:bodyPr>
          <a:lstStyle/>
          <a:p>
            <a:pPr indent="0" lvl="0" marL="0" marR="0" rtl="0" algn="ctr">
              <a:lnSpc>
                <a:spcPct val="100000"/>
              </a:lnSpc>
              <a:spcBef>
                <a:spcPts val="0"/>
              </a:spcBef>
              <a:spcAft>
                <a:spcPts val="0"/>
              </a:spcAft>
              <a:buClr>
                <a:schemeClr val="dk1"/>
              </a:buClr>
              <a:buSzPts val="692"/>
              <a:buFont typeface="Arial"/>
              <a:buNone/>
            </a:pPr>
            <a:r>
              <a:t/>
            </a:r>
            <a:endParaRPr b="0" i="0" sz="692" u="none" cap="none" strike="noStrike">
              <a:solidFill>
                <a:schemeClr val="dk1"/>
              </a:solidFill>
              <a:latin typeface="Sora"/>
              <a:ea typeface="Sora"/>
              <a:cs typeface="Sora"/>
              <a:sym typeface="Sora"/>
            </a:endParaRPr>
          </a:p>
        </p:txBody>
      </p:sp>
      <p:sp>
        <p:nvSpPr>
          <p:cNvPr id="682" name="Google Shape;682;p64"/>
          <p:cNvSpPr/>
          <p:nvPr>
            <p:ph idx="8" type="pic"/>
          </p:nvPr>
        </p:nvSpPr>
        <p:spPr>
          <a:xfrm>
            <a:off x="5870319" y="1921967"/>
            <a:ext cx="451600" cy="451600"/>
          </a:xfrm>
          <a:prstGeom prst="ellipse">
            <a:avLst/>
          </a:prstGeom>
          <a:noFill/>
          <a:ln>
            <a:noFill/>
          </a:ln>
        </p:spPr>
      </p:sp>
      <p:pic>
        <p:nvPicPr>
          <p:cNvPr id="683" name="Google Shape;683;p64" title="circle-treatment-vermilion-tint.png"/>
          <p:cNvPicPr preferRelativeResize="0"/>
          <p:nvPr/>
        </p:nvPicPr>
        <p:blipFill rotWithShape="1">
          <a:blip r:embed="rId2">
            <a:alphaModFix/>
          </a:blip>
          <a:srcRect b="0" l="0" r="0" t="0"/>
          <a:stretch/>
        </p:blipFill>
        <p:spPr>
          <a:xfrm>
            <a:off x="9488867" y="1808967"/>
            <a:ext cx="678000" cy="678000"/>
          </a:xfrm>
          <a:prstGeom prst="rect">
            <a:avLst/>
          </a:prstGeom>
          <a:noFill/>
          <a:ln>
            <a:noFill/>
          </a:ln>
        </p:spPr>
      </p:pic>
      <p:sp>
        <p:nvSpPr>
          <p:cNvPr id="684" name="Google Shape;684;p64"/>
          <p:cNvSpPr/>
          <p:nvPr/>
        </p:nvSpPr>
        <p:spPr>
          <a:xfrm>
            <a:off x="9545160" y="1865467"/>
            <a:ext cx="565600" cy="565600"/>
          </a:xfrm>
          <a:prstGeom prst="ellipse">
            <a:avLst/>
          </a:prstGeom>
          <a:solidFill>
            <a:schemeClr val="lt1"/>
          </a:solidFill>
          <a:ln>
            <a:noFill/>
          </a:ln>
        </p:spPr>
        <p:txBody>
          <a:bodyPr anchorCtr="0" anchor="ctr" bIns="45200" lIns="45200" spcFirstLastPara="1" rIns="45200" wrap="square" tIns="45200">
            <a:noAutofit/>
          </a:bodyPr>
          <a:lstStyle/>
          <a:p>
            <a:pPr indent="0" lvl="0" marL="0" marR="0" rtl="0" algn="ctr">
              <a:lnSpc>
                <a:spcPct val="100000"/>
              </a:lnSpc>
              <a:spcBef>
                <a:spcPts val="0"/>
              </a:spcBef>
              <a:spcAft>
                <a:spcPts val="0"/>
              </a:spcAft>
              <a:buClr>
                <a:schemeClr val="dk1"/>
              </a:buClr>
              <a:buSzPts val="692"/>
              <a:buFont typeface="Arial"/>
              <a:buNone/>
            </a:pPr>
            <a:r>
              <a:t/>
            </a:r>
            <a:endParaRPr b="0" i="0" sz="692" u="none" cap="none" strike="noStrike">
              <a:solidFill>
                <a:schemeClr val="dk1"/>
              </a:solidFill>
              <a:latin typeface="Sora"/>
              <a:ea typeface="Sora"/>
              <a:cs typeface="Sora"/>
              <a:sym typeface="Sora"/>
            </a:endParaRPr>
          </a:p>
        </p:txBody>
      </p:sp>
      <p:sp>
        <p:nvSpPr>
          <p:cNvPr id="685" name="Google Shape;685;p64"/>
          <p:cNvSpPr/>
          <p:nvPr>
            <p:ph idx="9" type="pic"/>
          </p:nvPr>
        </p:nvSpPr>
        <p:spPr>
          <a:xfrm>
            <a:off x="9601985" y="1921967"/>
            <a:ext cx="451600" cy="451600"/>
          </a:xfrm>
          <a:prstGeom prst="ellipse">
            <a:avLst/>
          </a:prstGeom>
          <a:noFill/>
          <a:ln>
            <a:noFill/>
          </a:ln>
        </p:spPr>
      </p:sp>
      <p:sp>
        <p:nvSpPr>
          <p:cNvPr id="686" name="Google Shape;686;p64"/>
          <p:cNvSpPr/>
          <p:nvPr/>
        </p:nvSpPr>
        <p:spPr>
          <a:xfrm>
            <a:off x="580000" y="3885567"/>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687" name="Google Shape;687;p64"/>
          <p:cNvSpPr/>
          <p:nvPr/>
        </p:nvSpPr>
        <p:spPr>
          <a:xfrm>
            <a:off x="4354000" y="3885567"/>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688" name="Google Shape;688;p64"/>
          <p:cNvSpPr/>
          <p:nvPr/>
        </p:nvSpPr>
        <p:spPr>
          <a:xfrm>
            <a:off x="8085667" y="3885567"/>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689" name="Google Shape;689;p64"/>
          <p:cNvSpPr txBox="1"/>
          <p:nvPr>
            <p:ph idx="13" type="subTitle"/>
          </p:nvPr>
        </p:nvSpPr>
        <p:spPr>
          <a:xfrm>
            <a:off x="798200" y="5044849"/>
            <a:ext cx="3048000" cy="22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90" name="Google Shape;690;p64"/>
          <p:cNvSpPr txBox="1"/>
          <p:nvPr>
            <p:ph idx="14" type="subTitle"/>
          </p:nvPr>
        </p:nvSpPr>
        <p:spPr>
          <a:xfrm>
            <a:off x="798200" y="5338096"/>
            <a:ext cx="30480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91" name="Google Shape;691;p64"/>
          <p:cNvSpPr txBox="1"/>
          <p:nvPr>
            <p:ph idx="15" type="subTitle"/>
          </p:nvPr>
        </p:nvSpPr>
        <p:spPr>
          <a:xfrm>
            <a:off x="4572200" y="5044833"/>
            <a:ext cx="3048000" cy="22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92" name="Google Shape;692;p64"/>
          <p:cNvSpPr txBox="1"/>
          <p:nvPr>
            <p:ph idx="16" type="subTitle"/>
          </p:nvPr>
        </p:nvSpPr>
        <p:spPr>
          <a:xfrm>
            <a:off x="4572200" y="5338068"/>
            <a:ext cx="30480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93" name="Google Shape;693;p64"/>
          <p:cNvSpPr txBox="1"/>
          <p:nvPr>
            <p:ph idx="17" type="subTitle"/>
          </p:nvPr>
        </p:nvSpPr>
        <p:spPr>
          <a:xfrm>
            <a:off x="8303867" y="5044833"/>
            <a:ext cx="3048000" cy="2292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694" name="Google Shape;694;p64"/>
          <p:cNvSpPr txBox="1"/>
          <p:nvPr>
            <p:ph idx="18" type="subTitle"/>
          </p:nvPr>
        </p:nvSpPr>
        <p:spPr>
          <a:xfrm>
            <a:off x="8303867" y="5338068"/>
            <a:ext cx="3048000" cy="487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695" name="Google Shape;695;p64" title="circle-treatment-vermilion-tint.png"/>
          <p:cNvPicPr preferRelativeResize="0"/>
          <p:nvPr/>
        </p:nvPicPr>
        <p:blipFill rotWithShape="1">
          <a:blip r:embed="rId2">
            <a:alphaModFix/>
          </a:blip>
          <a:srcRect b="0" l="0" r="0" t="0"/>
          <a:stretch/>
        </p:blipFill>
        <p:spPr>
          <a:xfrm>
            <a:off x="1947000" y="4133133"/>
            <a:ext cx="678000" cy="678000"/>
          </a:xfrm>
          <a:prstGeom prst="rect">
            <a:avLst/>
          </a:prstGeom>
          <a:noFill/>
          <a:ln>
            <a:noFill/>
          </a:ln>
        </p:spPr>
      </p:pic>
      <p:sp>
        <p:nvSpPr>
          <p:cNvPr id="696" name="Google Shape;696;p64"/>
          <p:cNvSpPr/>
          <p:nvPr/>
        </p:nvSpPr>
        <p:spPr>
          <a:xfrm>
            <a:off x="2003293" y="4189633"/>
            <a:ext cx="565600" cy="565600"/>
          </a:xfrm>
          <a:prstGeom prst="ellipse">
            <a:avLst/>
          </a:prstGeom>
          <a:solidFill>
            <a:schemeClr val="lt1"/>
          </a:solidFill>
          <a:ln>
            <a:noFill/>
          </a:ln>
        </p:spPr>
        <p:txBody>
          <a:bodyPr anchorCtr="0" anchor="ctr" bIns="45200" lIns="45200" spcFirstLastPara="1" rIns="45200" wrap="square" tIns="45200">
            <a:noAutofit/>
          </a:bodyPr>
          <a:lstStyle/>
          <a:p>
            <a:pPr indent="0" lvl="0" marL="0" marR="0" rtl="0" algn="ctr">
              <a:lnSpc>
                <a:spcPct val="100000"/>
              </a:lnSpc>
              <a:spcBef>
                <a:spcPts val="0"/>
              </a:spcBef>
              <a:spcAft>
                <a:spcPts val="0"/>
              </a:spcAft>
              <a:buClr>
                <a:schemeClr val="dk1"/>
              </a:buClr>
              <a:buSzPts val="692"/>
              <a:buFont typeface="Arial"/>
              <a:buNone/>
            </a:pPr>
            <a:r>
              <a:t/>
            </a:r>
            <a:endParaRPr b="0" i="0" sz="692" u="none" cap="none" strike="noStrike">
              <a:solidFill>
                <a:schemeClr val="dk1"/>
              </a:solidFill>
              <a:latin typeface="Sora"/>
              <a:ea typeface="Sora"/>
              <a:cs typeface="Sora"/>
              <a:sym typeface="Sora"/>
            </a:endParaRPr>
          </a:p>
        </p:txBody>
      </p:sp>
      <p:sp>
        <p:nvSpPr>
          <p:cNvPr id="697" name="Google Shape;697;p64"/>
          <p:cNvSpPr/>
          <p:nvPr>
            <p:ph idx="19" type="pic"/>
          </p:nvPr>
        </p:nvSpPr>
        <p:spPr>
          <a:xfrm>
            <a:off x="2060119" y="4246133"/>
            <a:ext cx="451600" cy="451600"/>
          </a:xfrm>
          <a:prstGeom prst="ellipse">
            <a:avLst/>
          </a:prstGeom>
          <a:noFill/>
          <a:ln>
            <a:noFill/>
          </a:ln>
        </p:spPr>
      </p:sp>
      <p:pic>
        <p:nvPicPr>
          <p:cNvPr id="698" name="Google Shape;698;p64" title="circle-treatment-vermilion-tint.png"/>
          <p:cNvPicPr preferRelativeResize="0"/>
          <p:nvPr/>
        </p:nvPicPr>
        <p:blipFill rotWithShape="1">
          <a:blip r:embed="rId2">
            <a:alphaModFix/>
          </a:blip>
          <a:srcRect b="0" l="0" r="0" t="0"/>
          <a:stretch/>
        </p:blipFill>
        <p:spPr>
          <a:xfrm>
            <a:off x="5757200" y="4133133"/>
            <a:ext cx="678000" cy="678000"/>
          </a:xfrm>
          <a:prstGeom prst="rect">
            <a:avLst/>
          </a:prstGeom>
          <a:noFill/>
          <a:ln>
            <a:noFill/>
          </a:ln>
        </p:spPr>
      </p:pic>
      <p:sp>
        <p:nvSpPr>
          <p:cNvPr id="699" name="Google Shape;699;p64"/>
          <p:cNvSpPr/>
          <p:nvPr/>
        </p:nvSpPr>
        <p:spPr>
          <a:xfrm>
            <a:off x="5813493" y="4189633"/>
            <a:ext cx="565600" cy="565600"/>
          </a:xfrm>
          <a:prstGeom prst="ellipse">
            <a:avLst/>
          </a:prstGeom>
          <a:solidFill>
            <a:schemeClr val="lt1"/>
          </a:solidFill>
          <a:ln>
            <a:noFill/>
          </a:ln>
        </p:spPr>
        <p:txBody>
          <a:bodyPr anchorCtr="0" anchor="ctr" bIns="45200" lIns="45200" spcFirstLastPara="1" rIns="45200" wrap="square" tIns="45200">
            <a:noAutofit/>
          </a:bodyPr>
          <a:lstStyle/>
          <a:p>
            <a:pPr indent="0" lvl="0" marL="0" marR="0" rtl="0" algn="ctr">
              <a:lnSpc>
                <a:spcPct val="100000"/>
              </a:lnSpc>
              <a:spcBef>
                <a:spcPts val="0"/>
              </a:spcBef>
              <a:spcAft>
                <a:spcPts val="0"/>
              </a:spcAft>
              <a:buClr>
                <a:schemeClr val="dk1"/>
              </a:buClr>
              <a:buSzPts val="692"/>
              <a:buFont typeface="Arial"/>
              <a:buNone/>
            </a:pPr>
            <a:r>
              <a:t/>
            </a:r>
            <a:endParaRPr b="0" i="0" sz="692" u="none" cap="none" strike="noStrike">
              <a:solidFill>
                <a:schemeClr val="dk1"/>
              </a:solidFill>
              <a:latin typeface="Sora"/>
              <a:ea typeface="Sora"/>
              <a:cs typeface="Sora"/>
              <a:sym typeface="Sora"/>
            </a:endParaRPr>
          </a:p>
        </p:txBody>
      </p:sp>
      <p:sp>
        <p:nvSpPr>
          <p:cNvPr id="700" name="Google Shape;700;p64"/>
          <p:cNvSpPr/>
          <p:nvPr>
            <p:ph idx="20" type="pic"/>
          </p:nvPr>
        </p:nvSpPr>
        <p:spPr>
          <a:xfrm>
            <a:off x="5870319" y="4246133"/>
            <a:ext cx="451600" cy="451600"/>
          </a:xfrm>
          <a:prstGeom prst="ellipse">
            <a:avLst/>
          </a:prstGeom>
          <a:noFill/>
          <a:ln>
            <a:noFill/>
          </a:ln>
        </p:spPr>
      </p:sp>
      <p:pic>
        <p:nvPicPr>
          <p:cNvPr id="701" name="Google Shape;701;p64" title="circle-treatment-vermilion-tint.png"/>
          <p:cNvPicPr preferRelativeResize="0"/>
          <p:nvPr/>
        </p:nvPicPr>
        <p:blipFill rotWithShape="1">
          <a:blip r:embed="rId2">
            <a:alphaModFix/>
          </a:blip>
          <a:srcRect b="0" l="0" r="0" t="0"/>
          <a:stretch/>
        </p:blipFill>
        <p:spPr>
          <a:xfrm>
            <a:off x="9488867" y="4133133"/>
            <a:ext cx="678000" cy="678000"/>
          </a:xfrm>
          <a:prstGeom prst="rect">
            <a:avLst/>
          </a:prstGeom>
          <a:noFill/>
          <a:ln>
            <a:noFill/>
          </a:ln>
        </p:spPr>
      </p:pic>
      <p:sp>
        <p:nvSpPr>
          <p:cNvPr id="702" name="Google Shape;702;p64"/>
          <p:cNvSpPr/>
          <p:nvPr/>
        </p:nvSpPr>
        <p:spPr>
          <a:xfrm>
            <a:off x="9545160" y="4189633"/>
            <a:ext cx="565600" cy="565600"/>
          </a:xfrm>
          <a:prstGeom prst="ellipse">
            <a:avLst/>
          </a:prstGeom>
          <a:solidFill>
            <a:schemeClr val="lt1"/>
          </a:solidFill>
          <a:ln>
            <a:noFill/>
          </a:ln>
        </p:spPr>
        <p:txBody>
          <a:bodyPr anchorCtr="0" anchor="ctr" bIns="45200" lIns="45200" spcFirstLastPara="1" rIns="45200" wrap="square" tIns="45200">
            <a:noAutofit/>
          </a:bodyPr>
          <a:lstStyle/>
          <a:p>
            <a:pPr indent="0" lvl="0" marL="0" marR="0" rtl="0" algn="ctr">
              <a:lnSpc>
                <a:spcPct val="100000"/>
              </a:lnSpc>
              <a:spcBef>
                <a:spcPts val="0"/>
              </a:spcBef>
              <a:spcAft>
                <a:spcPts val="0"/>
              </a:spcAft>
              <a:buClr>
                <a:schemeClr val="dk1"/>
              </a:buClr>
              <a:buSzPts val="692"/>
              <a:buFont typeface="Arial"/>
              <a:buNone/>
            </a:pPr>
            <a:r>
              <a:t/>
            </a:r>
            <a:endParaRPr b="0" i="0" sz="692" u="none" cap="none" strike="noStrike">
              <a:solidFill>
                <a:schemeClr val="dk1"/>
              </a:solidFill>
              <a:latin typeface="Sora"/>
              <a:ea typeface="Sora"/>
              <a:cs typeface="Sora"/>
              <a:sym typeface="Sora"/>
            </a:endParaRPr>
          </a:p>
        </p:txBody>
      </p:sp>
      <p:sp>
        <p:nvSpPr>
          <p:cNvPr id="703" name="Google Shape;703;p64"/>
          <p:cNvSpPr/>
          <p:nvPr>
            <p:ph idx="21" type="pic"/>
          </p:nvPr>
        </p:nvSpPr>
        <p:spPr>
          <a:xfrm>
            <a:off x="9601985" y="4246133"/>
            <a:ext cx="451600" cy="451600"/>
          </a:xfrm>
          <a:prstGeom prst="ellipse">
            <a:avLst/>
          </a:prstGeom>
          <a:noFill/>
          <a:ln>
            <a:noFill/>
          </a:ln>
        </p:spPr>
      </p:sp>
      <p:pic>
        <p:nvPicPr>
          <p:cNvPr id="704" name="Google Shape;704;p64"/>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mages - 3 (Light)">
  <p:cSld name="Columns with Images - 3 (Light)">
    <p:spTree>
      <p:nvGrpSpPr>
        <p:cNvPr id="705" name="Shape 705"/>
        <p:cNvGrpSpPr/>
        <p:nvPr/>
      </p:nvGrpSpPr>
      <p:grpSpPr>
        <a:xfrm>
          <a:off x="0" y="0"/>
          <a:ext cx="0" cy="0"/>
          <a:chOff x="0" y="0"/>
          <a:chExt cx="0" cy="0"/>
        </a:xfrm>
      </p:grpSpPr>
      <p:sp>
        <p:nvSpPr>
          <p:cNvPr id="706" name="Google Shape;706;p65"/>
          <p:cNvSpPr/>
          <p:nvPr/>
        </p:nvSpPr>
        <p:spPr>
          <a:xfrm>
            <a:off x="580000"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07" name="Google Shape;707;p65"/>
          <p:cNvSpPr/>
          <p:nvPr/>
        </p:nvSpPr>
        <p:spPr>
          <a:xfrm>
            <a:off x="4354000" y="3843817"/>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08" name="Google Shape;708;p65"/>
          <p:cNvSpPr/>
          <p:nvPr/>
        </p:nvSpPr>
        <p:spPr>
          <a:xfrm>
            <a:off x="8085667"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09" name="Google Shape;709;p65"/>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0" name="Google Shape;710;p65"/>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711" name="Google Shape;711;p65"/>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712" name="Google Shape;712;p6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713" name="Google Shape;713;p65"/>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714" name="Google Shape;714;p65"/>
          <p:cNvSpPr txBox="1"/>
          <p:nvPr>
            <p:ph idx="1" type="subTitle"/>
          </p:nvPr>
        </p:nvSpPr>
        <p:spPr>
          <a:xfrm>
            <a:off x="1814533" y="1961675"/>
            <a:ext cx="20652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Clr>
                <a:schemeClr val="dk1"/>
              </a:buClr>
              <a:buSzPts val="1000"/>
              <a:buNone/>
              <a:defRPr sz="1333"/>
            </a:lvl2pPr>
            <a:lvl3pPr lvl="2" algn="l">
              <a:lnSpc>
                <a:spcPct val="115000"/>
              </a:lnSpc>
              <a:spcBef>
                <a:spcPts val="0"/>
              </a:spcBef>
              <a:spcAft>
                <a:spcPts val="0"/>
              </a:spcAft>
              <a:buClr>
                <a:schemeClr val="dk1"/>
              </a:buClr>
              <a:buSzPts val="1000"/>
              <a:buNone/>
              <a:defRPr sz="1333"/>
            </a:lvl3pPr>
            <a:lvl4pPr lvl="3" algn="l">
              <a:lnSpc>
                <a:spcPct val="115000"/>
              </a:lnSpc>
              <a:spcBef>
                <a:spcPts val="0"/>
              </a:spcBef>
              <a:spcAft>
                <a:spcPts val="0"/>
              </a:spcAft>
              <a:buClr>
                <a:schemeClr val="dk1"/>
              </a:buClr>
              <a:buSzPts val="1000"/>
              <a:buNone/>
              <a:defRPr sz="1333"/>
            </a:lvl4pPr>
            <a:lvl5pPr lvl="4" algn="l">
              <a:lnSpc>
                <a:spcPct val="115000"/>
              </a:lnSpc>
              <a:spcBef>
                <a:spcPts val="0"/>
              </a:spcBef>
              <a:spcAft>
                <a:spcPts val="0"/>
              </a:spcAft>
              <a:buClr>
                <a:schemeClr val="dk1"/>
              </a:buClr>
              <a:buSzPts val="1000"/>
              <a:buNone/>
              <a:defRPr sz="1333"/>
            </a:lvl5pPr>
            <a:lvl6pPr lvl="5" algn="l">
              <a:lnSpc>
                <a:spcPct val="115000"/>
              </a:lnSpc>
              <a:spcBef>
                <a:spcPts val="0"/>
              </a:spcBef>
              <a:spcAft>
                <a:spcPts val="0"/>
              </a:spcAft>
              <a:buClr>
                <a:schemeClr val="dk1"/>
              </a:buClr>
              <a:buSzPts val="1000"/>
              <a:buNone/>
              <a:defRPr sz="1333"/>
            </a:lvl6pPr>
            <a:lvl7pPr lvl="6" algn="l">
              <a:lnSpc>
                <a:spcPct val="115000"/>
              </a:lnSpc>
              <a:spcBef>
                <a:spcPts val="0"/>
              </a:spcBef>
              <a:spcAft>
                <a:spcPts val="0"/>
              </a:spcAft>
              <a:buClr>
                <a:schemeClr val="dk1"/>
              </a:buClr>
              <a:buSzPts val="1000"/>
              <a:buNone/>
              <a:defRPr sz="1333"/>
            </a:lvl7pPr>
            <a:lvl8pPr lvl="7" algn="l">
              <a:lnSpc>
                <a:spcPct val="115000"/>
              </a:lnSpc>
              <a:spcBef>
                <a:spcPts val="0"/>
              </a:spcBef>
              <a:spcAft>
                <a:spcPts val="0"/>
              </a:spcAft>
              <a:buClr>
                <a:schemeClr val="dk1"/>
              </a:buClr>
              <a:buSzPts val="1000"/>
              <a:buNone/>
              <a:defRPr sz="1333"/>
            </a:lvl8pPr>
            <a:lvl9pPr lvl="8" algn="l">
              <a:lnSpc>
                <a:spcPct val="115000"/>
              </a:lnSpc>
              <a:spcBef>
                <a:spcPts val="0"/>
              </a:spcBef>
              <a:spcAft>
                <a:spcPts val="0"/>
              </a:spcAft>
              <a:buClr>
                <a:schemeClr val="dk1"/>
              </a:buClr>
              <a:buSzPts val="1000"/>
              <a:buNone/>
              <a:defRPr sz="1333"/>
            </a:lvl9pPr>
          </a:lstStyle>
          <a:p/>
        </p:txBody>
      </p:sp>
      <p:sp>
        <p:nvSpPr>
          <p:cNvPr id="715" name="Google Shape;715;p65"/>
          <p:cNvSpPr txBox="1"/>
          <p:nvPr>
            <p:ph idx="2" type="subTitle"/>
          </p:nvPr>
        </p:nvSpPr>
        <p:spPr>
          <a:xfrm>
            <a:off x="1814533" y="2531960"/>
            <a:ext cx="2065200" cy="926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800"/>
              <a:buNone/>
              <a:defRPr sz="1067"/>
            </a:lvl2pPr>
            <a:lvl3pPr lvl="2" algn="l">
              <a:lnSpc>
                <a:spcPct val="115000"/>
              </a:lnSpc>
              <a:spcBef>
                <a:spcPts val="0"/>
              </a:spcBef>
              <a:spcAft>
                <a:spcPts val="0"/>
              </a:spcAft>
              <a:buSzPts val="800"/>
              <a:buNone/>
              <a:defRPr sz="1067"/>
            </a:lvl3pPr>
            <a:lvl4pPr lvl="3" algn="l">
              <a:lnSpc>
                <a:spcPct val="115000"/>
              </a:lnSpc>
              <a:spcBef>
                <a:spcPts val="0"/>
              </a:spcBef>
              <a:spcAft>
                <a:spcPts val="0"/>
              </a:spcAft>
              <a:buSzPts val="800"/>
              <a:buNone/>
              <a:defRPr sz="1067"/>
            </a:lvl4pPr>
            <a:lvl5pPr lvl="4" algn="l">
              <a:lnSpc>
                <a:spcPct val="115000"/>
              </a:lnSpc>
              <a:spcBef>
                <a:spcPts val="0"/>
              </a:spcBef>
              <a:spcAft>
                <a:spcPts val="0"/>
              </a:spcAft>
              <a:buSzPts val="800"/>
              <a:buNone/>
              <a:defRPr sz="1067"/>
            </a:lvl5pPr>
            <a:lvl6pPr lvl="5" algn="l">
              <a:lnSpc>
                <a:spcPct val="115000"/>
              </a:lnSpc>
              <a:spcBef>
                <a:spcPts val="0"/>
              </a:spcBef>
              <a:spcAft>
                <a:spcPts val="0"/>
              </a:spcAft>
              <a:buSzPts val="800"/>
              <a:buNone/>
              <a:defRPr sz="1067"/>
            </a:lvl6pPr>
            <a:lvl7pPr lvl="6" algn="l">
              <a:lnSpc>
                <a:spcPct val="115000"/>
              </a:lnSpc>
              <a:spcBef>
                <a:spcPts val="0"/>
              </a:spcBef>
              <a:spcAft>
                <a:spcPts val="0"/>
              </a:spcAft>
              <a:buSzPts val="800"/>
              <a:buNone/>
              <a:defRPr sz="1067"/>
            </a:lvl7pPr>
            <a:lvl8pPr lvl="7" algn="l">
              <a:lnSpc>
                <a:spcPct val="115000"/>
              </a:lnSpc>
              <a:spcBef>
                <a:spcPts val="0"/>
              </a:spcBef>
              <a:spcAft>
                <a:spcPts val="0"/>
              </a:spcAft>
              <a:buSzPts val="800"/>
              <a:buNone/>
              <a:defRPr sz="1067"/>
            </a:lvl8pPr>
            <a:lvl9pPr lvl="8" algn="l">
              <a:lnSpc>
                <a:spcPct val="115000"/>
              </a:lnSpc>
              <a:spcBef>
                <a:spcPts val="0"/>
              </a:spcBef>
              <a:spcAft>
                <a:spcPts val="0"/>
              </a:spcAft>
              <a:buSzPts val="800"/>
              <a:buNone/>
              <a:defRPr sz="1067"/>
            </a:lvl9pPr>
          </a:lstStyle>
          <a:p/>
        </p:txBody>
      </p:sp>
      <p:sp>
        <p:nvSpPr>
          <p:cNvPr id="716" name="Google Shape;716;p65"/>
          <p:cNvSpPr/>
          <p:nvPr>
            <p:ph idx="3" type="pic"/>
          </p:nvPr>
        </p:nvSpPr>
        <p:spPr>
          <a:xfrm>
            <a:off x="4351600" y="1561000"/>
            <a:ext cx="3486800" cy="2024000"/>
          </a:xfrm>
          <a:prstGeom prst="roundRect">
            <a:avLst>
              <a:gd fmla="val 3047" name="adj"/>
            </a:avLst>
          </a:prstGeom>
          <a:gradFill>
            <a:gsLst>
              <a:gs pos="0">
                <a:srgbClr val="FCFBFB">
                  <a:alpha val="48235"/>
                </a:srgbClr>
              </a:gs>
              <a:gs pos="100000">
                <a:srgbClr val="FCFBFB">
                  <a:alpha val="48235"/>
                </a:srgbClr>
              </a:gs>
            </a:gsLst>
            <a:lin ang="2700006" scaled="0"/>
          </a:gradFill>
          <a:ln>
            <a:noFill/>
          </a:ln>
        </p:spPr>
      </p:sp>
      <p:sp>
        <p:nvSpPr>
          <p:cNvPr id="717" name="Google Shape;717;p65"/>
          <p:cNvSpPr/>
          <p:nvPr>
            <p:ph idx="4" type="pic"/>
          </p:nvPr>
        </p:nvSpPr>
        <p:spPr>
          <a:xfrm>
            <a:off x="580000" y="3843417"/>
            <a:ext cx="3486800" cy="2024000"/>
          </a:xfrm>
          <a:prstGeom prst="roundRect">
            <a:avLst>
              <a:gd fmla="val 3047" name="adj"/>
            </a:avLst>
          </a:prstGeom>
          <a:gradFill>
            <a:gsLst>
              <a:gs pos="0">
                <a:srgbClr val="FCFBFB">
                  <a:alpha val="48235"/>
                </a:srgbClr>
              </a:gs>
              <a:gs pos="100000">
                <a:srgbClr val="FCFBFB">
                  <a:alpha val="48235"/>
                </a:srgbClr>
              </a:gs>
            </a:gsLst>
            <a:lin ang="2700006" scaled="0"/>
          </a:gradFill>
          <a:ln>
            <a:noFill/>
          </a:ln>
        </p:spPr>
      </p:sp>
      <p:sp>
        <p:nvSpPr>
          <p:cNvPr id="718" name="Google Shape;718;p65"/>
          <p:cNvSpPr/>
          <p:nvPr>
            <p:ph idx="5" type="pic"/>
          </p:nvPr>
        </p:nvSpPr>
        <p:spPr>
          <a:xfrm>
            <a:off x="8083267" y="3843417"/>
            <a:ext cx="3486800" cy="2024000"/>
          </a:xfrm>
          <a:prstGeom prst="roundRect">
            <a:avLst>
              <a:gd fmla="val 3047" name="adj"/>
            </a:avLst>
          </a:prstGeom>
          <a:gradFill>
            <a:gsLst>
              <a:gs pos="0">
                <a:srgbClr val="FCFBFB">
                  <a:alpha val="48235"/>
                </a:srgbClr>
              </a:gs>
              <a:gs pos="100000">
                <a:srgbClr val="FCFBFB">
                  <a:alpha val="48235"/>
                </a:srgbClr>
              </a:gs>
            </a:gsLst>
            <a:lin ang="2700006" scaled="0"/>
          </a:gradFill>
          <a:ln>
            <a:noFill/>
          </a:ln>
        </p:spPr>
      </p:sp>
      <p:sp>
        <p:nvSpPr>
          <p:cNvPr id="719" name="Google Shape;719;p65"/>
          <p:cNvSpPr txBox="1"/>
          <p:nvPr/>
        </p:nvSpPr>
        <p:spPr>
          <a:xfrm>
            <a:off x="767051" y="1764595"/>
            <a:ext cx="1017600" cy="92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lt2"/>
              </a:buClr>
              <a:buSzPts val="3733"/>
              <a:buFont typeface="Sora Light"/>
              <a:buNone/>
            </a:pPr>
            <a:r>
              <a:rPr b="0" i="0" lang="en-US" sz="3733" u="none" cap="none" strike="noStrike">
                <a:solidFill>
                  <a:schemeClr val="lt2"/>
                </a:solidFill>
                <a:latin typeface="Sora Light"/>
                <a:ea typeface="Sora Light"/>
                <a:cs typeface="Sora Light"/>
                <a:sym typeface="Sora Light"/>
              </a:rPr>
              <a:t>01.</a:t>
            </a:r>
            <a:endParaRPr b="0" i="0" sz="3733" u="none" cap="none" strike="noStrike">
              <a:solidFill>
                <a:schemeClr val="lt2"/>
              </a:solidFill>
              <a:latin typeface="Sora Light"/>
              <a:ea typeface="Sora Light"/>
              <a:cs typeface="Sora Light"/>
              <a:sym typeface="Sora Light"/>
            </a:endParaRPr>
          </a:p>
        </p:txBody>
      </p:sp>
      <p:sp>
        <p:nvSpPr>
          <p:cNvPr id="720" name="Google Shape;720;p65"/>
          <p:cNvSpPr txBox="1"/>
          <p:nvPr>
            <p:ph idx="6" type="subTitle"/>
          </p:nvPr>
        </p:nvSpPr>
        <p:spPr>
          <a:xfrm>
            <a:off x="5587333" y="4244124"/>
            <a:ext cx="20652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Clr>
                <a:schemeClr val="dk1"/>
              </a:buClr>
              <a:buSzPts val="1000"/>
              <a:buNone/>
              <a:defRPr sz="1333"/>
            </a:lvl2pPr>
            <a:lvl3pPr lvl="2" algn="l">
              <a:lnSpc>
                <a:spcPct val="115000"/>
              </a:lnSpc>
              <a:spcBef>
                <a:spcPts val="0"/>
              </a:spcBef>
              <a:spcAft>
                <a:spcPts val="0"/>
              </a:spcAft>
              <a:buClr>
                <a:schemeClr val="dk1"/>
              </a:buClr>
              <a:buSzPts val="1000"/>
              <a:buNone/>
              <a:defRPr sz="1333"/>
            </a:lvl3pPr>
            <a:lvl4pPr lvl="3" algn="l">
              <a:lnSpc>
                <a:spcPct val="115000"/>
              </a:lnSpc>
              <a:spcBef>
                <a:spcPts val="0"/>
              </a:spcBef>
              <a:spcAft>
                <a:spcPts val="0"/>
              </a:spcAft>
              <a:buClr>
                <a:schemeClr val="dk1"/>
              </a:buClr>
              <a:buSzPts val="1000"/>
              <a:buNone/>
              <a:defRPr sz="1333"/>
            </a:lvl4pPr>
            <a:lvl5pPr lvl="4" algn="l">
              <a:lnSpc>
                <a:spcPct val="115000"/>
              </a:lnSpc>
              <a:spcBef>
                <a:spcPts val="0"/>
              </a:spcBef>
              <a:spcAft>
                <a:spcPts val="0"/>
              </a:spcAft>
              <a:buClr>
                <a:schemeClr val="dk1"/>
              </a:buClr>
              <a:buSzPts val="1000"/>
              <a:buNone/>
              <a:defRPr sz="1333"/>
            </a:lvl5pPr>
            <a:lvl6pPr lvl="5" algn="l">
              <a:lnSpc>
                <a:spcPct val="115000"/>
              </a:lnSpc>
              <a:spcBef>
                <a:spcPts val="0"/>
              </a:spcBef>
              <a:spcAft>
                <a:spcPts val="0"/>
              </a:spcAft>
              <a:buClr>
                <a:schemeClr val="dk1"/>
              </a:buClr>
              <a:buSzPts val="1000"/>
              <a:buNone/>
              <a:defRPr sz="1333"/>
            </a:lvl6pPr>
            <a:lvl7pPr lvl="6" algn="l">
              <a:lnSpc>
                <a:spcPct val="115000"/>
              </a:lnSpc>
              <a:spcBef>
                <a:spcPts val="0"/>
              </a:spcBef>
              <a:spcAft>
                <a:spcPts val="0"/>
              </a:spcAft>
              <a:buClr>
                <a:schemeClr val="dk1"/>
              </a:buClr>
              <a:buSzPts val="1000"/>
              <a:buNone/>
              <a:defRPr sz="1333"/>
            </a:lvl7pPr>
            <a:lvl8pPr lvl="7" algn="l">
              <a:lnSpc>
                <a:spcPct val="115000"/>
              </a:lnSpc>
              <a:spcBef>
                <a:spcPts val="0"/>
              </a:spcBef>
              <a:spcAft>
                <a:spcPts val="0"/>
              </a:spcAft>
              <a:buClr>
                <a:schemeClr val="dk1"/>
              </a:buClr>
              <a:buSzPts val="1000"/>
              <a:buNone/>
              <a:defRPr sz="1333"/>
            </a:lvl8pPr>
            <a:lvl9pPr lvl="8" algn="l">
              <a:lnSpc>
                <a:spcPct val="115000"/>
              </a:lnSpc>
              <a:spcBef>
                <a:spcPts val="0"/>
              </a:spcBef>
              <a:spcAft>
                <a:spcPts val="0"/>
              </a:spcAft>
              <a:buClr>
                <a:schemeClr val="dk1"/>
              </a:buClr>
              <a:buSzPts val="1000"/>
              <a:buNone/>
              <a:defRPr sz="1333"/>
            </a:lvl9pPr>
          </a:lstStyle>
          <a:p/>
        </p:txBody>
      </p:sp>
      <p:sp>
        <p:nvSpPr>
          <p:cNvPr id="721" name="Google Shape;721;p65"/>
          <p:cNvSpPr txBox="1"/>
          <p:nvPr>
            <p:ph idx="7" type="subTitle"/>
          </p:nvPr>
        </p:nvSpPr>
        <p:spPr>
          <a:xfrm>
            <a:off x="5587333" y="4814411"/>
            <a:ext cx="2065200" cy="926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800"/>
              <a:buNone/>
              <a:defRPr sz="1067"/>
            </a:lvl2pPr>
            <a:lvl3pPr lvl="2" algn="l">
              <a:lnSpc>
                <a:spcPct val="115000"/>
              </a:lnSpc>
              <a:spcBef>
                <a:spcPts val="0"/>
              </a:spcBef>
              <a:spcAft>
                <a:spcPts val="0"/>
              </a:spcAft>
              <a:buSzPts val="800"/>
              <a:buNone/>
              <a:defRPr sz="1067"/>
            </a:lvl3pPr>
            <a:lvl4pPr lvl="3" algn="l">
              <a:lnSpc>
                <a:spcPct val="115000"/>
              </a:lnSpc>
              <a:spcBef>
                <a:spcPts val="0"/>
              </a:spcBef>
              <a:spcAft>
                <a:spcPts val="0"/>
              </a:spcAft>
              <a:buSzPts val="800"/>
              <a:buNone/>
              <a:defRPr sz="1067"/>
            </a:lvl4pPr>
            <a:lvl5pPr lvl="4" algn="l">
              <a:lnSpc>
                <a:spcPct val="115000"/>
              </a:lnSpc>
              <a:spcBef>
                <a:spcPts val="0"/>
              </a:spcBef>
              <a:spcAft>
                <a:spcPts val="0"/>
              </a:spcAft>
              <a:buSzPts val="800"/>
              <a:buNone/>
              <a:defRPr sz="1067"/>
            </a:lvl5pPr>
            <a:lvl6pPr lvl="5" algn="l">
              <a:lnSpc>
                <a:spcPct val="115000"/>
              </a:lnSpc>
              <a:spcBef>
                <a:spcPts val="0"/>
              </a:spcBef>
              <a:spcAft>
                <a:spcPts val="0"/>
              </a:spcAft>
              <a:buSzPts val="800"/>
              <a:buNone/>
              <a:defRPr sz="1067"/>
            </a:lvl6pPr>
            <a:lvl7pPr lvl="6" algn="l">
              <a:lnSpc>
                <a:spcPct val="115000"/>
              </a:lnSpc>
              <a:spcBef>
                <a:spcPts val="0"/>
              </a:spcBef>
              <a:spcAft>
                <a:spcPts val="0"/>
              </a:spcAft>
              <a:buSzPts val="800"/>
              <a:buNone/>
              <a:defRPr sz="1067"/>
            </a:lvl7pPr>
            <a:lvl8pPr lvl="7" algn="l">
              <a:lnSpc>
                <a:spcPct val="115000"/>
              </a:lnSpc>
              <a:spcBef>
                <a:spcPts val="0"/>
              </a:spcBef>
              <a:spcAft>
                <a:spcPts val="0"/>
              </a:spcAft>
              <a:buSzPts val="800"/>
              <a:buNone/>
              <a:defRPr sz="1067"/>
            </a:lvl8pPr>
            <a:lvl9pPr lvl="8" algn="l">
              <a:lnSpc>
                <a:spcPct val="115000"/>
              </a:lnSpc>
              <a:spcBef>
                <a:spcPts val="0"/>
              </a:spcBef>
              <a:spcAft>
                <a:spcPts val="0"/>
              </a:spcAft>
              <a:buSzPts val="800"/>
              <a:buNone/>
              <a:defRPr sz="1067"/>
            </a:lvl9pPr>
          </a:lstStyle>
          <a:p/>
        </p:txBody>
      </p:sp>
      <p:sp>
        <p:nvSpPr>
          <p:cNvPr id="722" name="Google Shape;722;p65"/>
          <p:cNvSpPr txBox="1"/>
          <p:nvPr/>
        </p:nvSpPr>
        <p:spPr>
          <a:xfrm>
            <a:off x="4539851" y="4047044"/>
            <a:ext cx="1017600" cy="92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lt2"/>
              </a:buClr>
              <a:buSzPts val="3733"/>
              <a:buFont typeface="Sora Light"/>
              <a:buNone/>
            </a:pPr>
            <a:r>
              <a:rPr b="0" i="0" lang="en-US" sz="3733" u="none" cap="none" strike="noStrike">
                <a:solidFill>
                  <a:schemeClr val="lt2"/>
                </a:solidFill>
                <a:latin typeface="Sora Light"/>
                <a:ea typeface="Sora Light"/>
                <a:cs typeface="Sora Light"/>
                <a:sym typeface="Sora Light"/>
              </a:rPr>
              <a:t>02.</a:t>
            </a:r>
            <a:endParaRPr b="0" i="0" sz="3733" u="none" cap="none" strike="noStrike">
              <a:solidFill>
                <a:schemeClr val="lt2"/>
              </a:solidFill>
              <a:latin typeface="Sora Light"/>
              <a:ea typeface="Sora Light"/>
              <a:cs typeface="Sora Light"/>
              <a:sym typeface="Sora Light"/>
            </a:endParaRPr>
          </a:p>
        </p:txBody>
      </p:sp>
      <p:sp>
        <p:nvSpPr>
          <p:cNvPr id="723" name="Google Shape;723;p65"/>
          <p:cNvSpPr txBox="1"/>
          <p:nvPr>
            <p:ph idx="8" type="subTitle"/>
          </p:nvPr>
        </p:nvSpPr>
        <p:spPr>
          <a:xfrm>
            <a:off x="9317800" y="1961675"/>
            <a:ext cx="20652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Clr>
                <a:schemeClr val="dk1"/>
              </a:buClr>
              <a:buSzPts val="1000"/>
              <a:buNone/>
              <a:defRPr sz="1333"/>
            </a:lvl2pPr>
            <a:lvl3pPr lvl="2" algn="l">
              <a:lnSpc>
                <a:spcPct val="115000"/>
              </a:lnSpc>
              <a:spcBef>
                <a:spcPts val="0"/>
              </a:spcBef>
              <a:spcAft>
                <a:spcPts val="0"/>
              </a:spcAft>
              <a:buClr>
                <a:schemeClr val="dk1"/>
              </a:buClr>
              <a:buSzPts val="1000"/>
              <a:buNone/>
              <a:defRPr sz="1333"/>
            </a:lvl3pPr>
            <a:lvl4pPr lvl="3" algn="l">
              <a:lnSpc>
                <a:spcPct val="115000"/>
              </a:lnSpc>
              <a:spcBef>
                <a:spcPts val="0"/>
              </a:spcBef>
              <a:spcAft>
                <a:spcPts val="0"/>
              </a:spcAft>
              <a:buClr>
                <a:schemeClr val="dk1"/>
              </a:buClr>
              <a:buSzPts val="1000"/>
              <a:buNone/>
              <a:defRPr sz="1333"/>
            </a:lvl4pPr>
            <a:lvl5pPr lvl="4" algn="l">
              <a:lnSpc>
                <a:spcPct val="115000"/>
              </a:lnSpc>
              <a:spcBef>
                <a:spcPts val="0"/>
              </a:spcBef>
              <a:spcAft>
                <a:spcPts val="0"/>
              </a:spcAft>
              <a:buClr>
                <a:schemeClr val="dk1"/>
              </a:buClr>
              <a:buSzPts val="1000"/>
              <a:buNone/>
              <a:defRPr sz="1333"/>
            </a:lvl5pPr>
            <a:lvl6pPr lvl="5" algn="l">
              <a:lnSpc>
                <a:spcPct val="115000"/>
              </a:lnSpc>
              <a:spcBef>
                <a:spcPts val="0"/>
              </a:spcBef>
              <a:spcAft>
                <a:spcPts val="0"/>
              </a:spcAft>
              <a:buClr>
                <a:schemeClr val="dk1"/>
              </a:buClr>
              <a:buSzPts val="1000"/>
              <a:buNone/>
              <a:defRPr sz="1333"/>
            </a:lvl6pPr>
            <a:lvl7pPr lvl="6" algn="l">
              <a:lnSpc>
                <a:spcPct val="115000"/>
              </a:lnSpc>
              <a:spcBef>
                <a:spcPts val="0"/>
              </a:spcBef>
              <a:spcAft>
                <a:spcPts val="0"/>
              </a:spcAft>
              <a:buClr>
                <a:schemeClr val="dk1"/>
              </a:buClr>
              <a:buSzPts val="1000"/>
              <a:buNone/>
              <a:defRPr sz="1333"/>
            </a:lvl7pPr>
            <a:lvl8pPr lvl="7" algn="l">
              <a:lnSpc>
                <a:spcPct val="115000"/>
              </a:lnSpc>
              <a:spcBef>
                <a:spcPts val="0"/>
              </a:spcBef>
              <a:spcAft>
                <a:spcPts val="0"/>
              </a:spcAft>
              <a:buClr>
                <a:schemeClr val="dk1"/>
              </a:buClr>
              <a:buSzPts val="1000"/>
              <a:buNone/>
              <a:defRPr sz="1333"/>
            </a:lvl8pPr>
            <a:lvl9pPr lvl="8" algn="l">
              <a:lnSpc>
                <a:spcPct val="115000"/>
              </a:lnSpc>
              <a:spcBef>
                <a:spcPts val="0"/>
              </a:spcBef>
              <a:spcAft>
                <a:spcPts val="0"/>
              </a:spcAft>
              <a:buClr>
                <a:schemeClr val="dk1"/>
              </a:buClr>
              <a:buSzPts val="1000"/>
              <a:buNone/>
              <a:defRPr sz="1333"/>
            </a:lvl9pPr>
          </a:lstStyle>
          <a:p/>
        </p:txBody>
      </p:sp>
      <p:sp>
        <p:nvSpPr>
          <p:cNvPr id="724" name="Google Shape;724;p65"/>
          <p:cNvSpPr txBox="1"/>
          <p:nvPr>
            <p:ph idx="9" type="subTitle"/>
          </p:nvPr>
        </p:nvSpPr>
        <p:spPr>
          <a:xfrm>
            <a:off x="9317800" y="2531960"/>
            <a:ext cx="2065200" cy="926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800"/>
              <a:buNone/>
              <a:defRPr sz="1067"/>
            </a:lvl2pPr>
            <a:lvl3pPr lvl="2" algn="l">
              <a:lnSpc>
                <a:spcPct val="115000"/>
              </a:lnSpc>
              <a:spcBef>
                <a:spcPts val="0"/>
              </a:spcBef>
              <a:spcAft>
                <a:spcPts val="0"/>
              </a:spcAft>
              <a:buSzPts val="800"/>
              <a:buNone/>
              <a:defRPr sz="1067"/>
            </a:lvl3pPr>
            <a:lvl4pPr lvl="3" algn="l">
              <a:lnSpc>
                <a:spcPct val="115000"/>
              </a:lnSpc>
              <a:spcBef>
                <a:spcPts val="0"/>
              </a:spcBef>
              <a:spcAft>
                <a:spcPts val="0"/>
              </a:spcAft>
              <a:buSzPts val="800"/>
              <a:buNone/>
              <a:defRPr sz="1067"/>
            </a:lvl4pPr>
            <a:lvl5pPr lvl="4" algn="l">
              <a:lnSpc>
                <a:spcPct val="115000"/>
              </a:lnSpc>
              <a:spcBef>
                <a:spcPts val="0"/>
              </a:spcBef>
              <a:spcAft>
                <a:spcPts val="0"/>
              </a:spcAft>
              <a:buSzPts val="800"/>
              <a:buNone/>
              <a:defRPr sz="1067"/>
            </a:lvl5pPr>
            <a:lvl6pPr lvl="5" algn="l">
              <a:lnSpc>
                <a:spcPct val="115000"/>
              </a:lnSpc>
              <a:spcBef>
                <a:spcPts val="0"/>
              </a:spcBef>
              <a:spcAft>
                <a:spcPts val="0"/>
              </a:spcAft>
              <a:buSzPts val="800"/>
              <a:buNone/>
              <a:defRPr sz="1067"/>
            </a:lvl6pPr>
            <a:lvl7pPr lvl="6" algn="l">
              <a:lnSpc>
                <a:spcPct val="115000"/>
              </a:lnSpc>
              <a:spcBef>
                <a:spcPts val="0"/>
              </a:spcBef>
              <a:spcAft>
                <a:spcPts val="0"/>
              </a:spcAft>
              <a:buSzPts val="800"/>
              <a:buNone/>
              <a:defRPr sz="1067"/>
            </a:lvl7pPr>
            <a:lvl8pPr lvl="7" algn="l">
              <a:lnSpc>
                <a:spcPct val="115000"/>
              </a:lnSpc>
              <a:spcBef>
                <a:spcPts val="0"/>
              </a:spcBef>
              <a:spcAft>
                <a:spcPts val="0"/>
              </a:spcAft>
              <a:buSzPts val="800"/>
              <a:buNone/>
              <a:defRPr sz="1067"/>
            </a:lvl8pPr>
            <a:lvl9pPr lvl="8" algn="l">
              <a:lnSpc>
                <a:spcPct val="115000"/>
              </a:lnSpc>
              <a:spcBef>
                <a:spcPts val="0"/>
              </a:spcBef>
              <a:spcAft>
                <a:spcPts val="0"/>
              </a:spcAft>
              <a:buSzPts val="800"/>
              <a:buNone/>
              <a:defRPr sz="1067"/>
            </a:lvl9pPr>
          </a:lstStyle>
          <a:p/>
        </p:txBody>
      </p:sp>
      <p:sp>
        <p:nvSpPr>
          <p:cNvPr id="725" name="Google Shape;725;p65"/>
          <p:cNvSpPr txBox="1"/>
          <p:nvPr/>
        </p:nvSpPr>
        <p:spPr>
          <a:xfrm>
            <a:off x="8270317" y="1764595"/>
            <a:ext cx="1017600" cy="92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lt2"/>
              </a:buClr>
              <a:buSzPts val="3733"/>
              <a:buFont typeface="Sora Light"/>
              <a:buNone/>
            </a:pPr>
            <a:r>
              <a:rPr b="0" i="0" lang="en-US" sz="3733" u="none" cap="none" strike="noStrike">
                <a:solidFill>
                  <a:schemeClr val="lt2"/>
                </a:solidFill>
                <a:latin typeface="Sora Light"/>
                <a:ea typeface="Sora Light"/>
                <a:cs typeface="Sora Light"/>
                <a:sym typeface="Sora Light"/>
              </a:rPr>
              <a:t>03.</a:t>
            </a:r>
            <a:endParaRPr b="0" i="0" sz="3733" u="none" cap="none" strike="noStrike">
              <a:solidFill>
                <a:schemeClr val="lt2"/>
              </a:solidFill>
              <a:latin typeface="Sora Light"/>
              <a:ea typeface="Sora Light"/>
              <a:cs typeface="Sora Light"/>
              <a:sym typeface="Sora Light"/>
            </a:endParaRPr>
          </a:p>
        </p:txBody>
      </p:sp>
      <p:pic>
        <p:nvPicPr>
          <p:cNvPr id="726" name="Google Shape;726;p65"/>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mages - 3 (Dark)">
  <p:cSld name="Columns with Images - 3 (Dark)">
    <p:bg>
      <p:bgPr>
        <a:blipFill>
          <a:blip r:embed="rId2">
            <a:alphaModFix/>
          </a:blip>
          <a:stretch>
            <a:fillRect/>
          </a:stretch>
        </a:blipFill>
      </p:bgPr>
    </p:bg>
    <p:spTree>
      <p:nvGrpSpPr>
        <p:cNvPr id="727" name="Shape 727"/>
        <p:cNvGrpSpPr/>
        <p:nvPr/>
      </p:nvGrpSpPr>
      <p:grpSpPr>
        <a:xfrm>
          <a:off x="0" y="0"/>
          <a:ext cx="0" cy="0"/>
          <a:chOff x="0" y="0"/>
          <a:chExt cx="0" cy="0"/>
        </a:xfrm>
      </p:grpSpPr>
      <p:sp>
        <p:nvSpPr>
          <p:cNvPr id="728" name="Google Shape;728;p66"/>
          <p:cNvSpPr/>
          <p:nvPr/>
        </p:nvSpPr>
        <p:spPr>
          <a:xfrm>
            <a:off x="580000"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29" name="Google Shape;729;p66"/>
          <p:cNvSpPr/>
          <p:nvPr/>
        </p:nvSpPr>
        <p:spPr>
          <a:xfrm>
            <a:off x="4354000" y="3843817"/>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30" name="Google Shape;730;p66"/>
          <p:cNvSpPr/>
          <p:nvPr/>
        </p:nvSpPr>
        <p:spPr>
          <a:xfrm>
            <a:off x="8085667" y="1561400"/>
            <a:ext cx="3484400" cy="20236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31" name="Google Shape;731;p66"/>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732" name="Google Shape;732;p66"/>
          <p:cNvSpPr txBox="1"/>
          <p:nvPr>
            <p:ph idx="1" type="subTitle"/>
          </p:nvPr>
        </p:nvSpPr>
        <p:spPr>
          <a:xfrm>
            <a:off x="1814533" y="1961675"/>
            <a:ext cx="20652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733" name="Google Shape;733;p66"/>
          <p:cNvSpPr txBox="1"/>
          <p:nvPr>
            <p:ph idx="2" type="subTitle"/>
          </p:nvPr>
        </p:nvSpPr>
        <p:spPr>
          <a:xfrm>
            <a:off x="1814533" y="2531960"/>
            <a:ext cx="2065200" cy="926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1"/>
              </a:buClr>
              <a:buSzPts val="800"/>
              <a:buNone/>
              <a:defRPr sz="1067">
                <a:solidFill>
                  <a:schemeClr val="lt1"/>
                </a:solidFill>
              </a:defRPr>
            </a:lvl1pPr>
            <a:lvl2pPr lvl="1" algn="l">
              <a:lnSpc>
                <a:spcPct val="115000"/>
              </a:lnSpc>
              <a:spcBef>
                <a:spcPts val="0"/>
              </a:spcBef>
              <a:spcAft>
                <a:spcPts val="0"/>
              </a:spcAft>
              <a:buClr>
                <a:schemeClr val="lt1"/>
              </a:buClr>
              <a:buSzPts val="800"/>
              <a:buNone/>
              <a:defRPr sz="1067">
                <a:solidFill>
                  <a:schemeClr val="lt1"/>
                </a:solidFill>
              </a:defRPr>
            </a:lvl2pPr>
            <a:lvl3pPr lvl="2" algn="l">
              <a:lnSpc>
                <a:spcPct val="115000"/>
              </a:lnSpc>
              <a:spcBef>
                <a:spcPts val="0"/>
              </a:spcBef>
              <a:spcAft>
                <a:spcPts val="0"/>
              </a:spcAft>
              <a:buClr>
                <a:schemeClr val="lt1"/>
              </a:buClr>
              <a:buSzPts val="800"/>
              <a:buNone/>
              <a:defRPr sz="1067">
                <a:solidFill>
                  <a:schemeClr val="lt1"/>
                </a:solidFill>
              </a:defRPr>
            </a:lvl3pPr>
            <a:lvl4pPr lvl="3" algn="l">
              <a:lnSpc>
                <a:spcPct val="115000"/>
              </a:lnSpc>
              <a:spcBef>
                <a:spcPts val="0"/>
              </a:spcBef>
              <a:spcAft>
                <a:spcPts val="0"/>
              </a:spcAft>
              <a:buClr>
                <a:schemeClr val="lt1"/>
              </a:buClr>
              <a:buSzPts val="800"/>
              <a:buNone/>
              <a:defRPr sz="1067">
                <a:solidFill>
                  <a:schemeClr val="lt1"/>
                </a:solidFill>
              </a:defRPr>
            </a:lvl4pPr>
            <a:lvl5pPr lvl="4" algn="l">
              <a:lnSpc>
                <a:spcPct val="115000"/>
              </a:lnSpc>
              <a:spcBef>
                <a:spcPts val="0"/>
              </a:spcBef>
              <a:spcAft>
                <a:spcPts val="0"/>
              </a:spcAft>
              <a:buClr>
                <a:schemeClr val="lt1"/>
              </a:buClr>
              <a:buSzPts val="800"/>
              <a:buNone/>
              <a:defRPr sz="1067">
                <a:solidFill>
                  <a:schemeClr val="lt1"/>
                </a:solidFill>
              </a:defRPr>
            </a:lvl5pPr>
            <a:lvl6pPr lvl="5" algn="l">
              <a:lnSpc>
                <a:spcPct val="115000"/>
              </a:lnSpc>
              <a:spcBef>
                <a:spcPts val="0"/>
              </a:spcBef>
              <a:spcAft>
                <a:spcPts val="0"/>
              </a:spcAft>
              <a:buClr>
                <a:schemeClr val="lt1"/>
              </a:buClr>
              <a:buSzPts val="800"/>
              <a:buNone/>
              <a:defRPr sz="1067">
                <a:solidFill>
                  <a:schemeClr val="lt1"/>
                </a:solidFill>
              </a:defRPr>
            </a:lvl6pPr>
            <a:lvl7pPr lvl="6" algn="l">
              <a:lnSpc>
                <a:spcPct val="115000"/>
              </a:lnSpc>
              <a:spcBef>
                <a:spcPts val="0"/>
              </a:spcBef>
              <a:spcAft>
                <a:spcPts val="0"/>
              </a:spcAft>
              <a:buClr>
                <a:schemeClr val="lt1"/>
              </a:buClr>
              <a:buSzPts val="800"/>
              <a:buNone/>
              <a:defRPr sz="1067">
                <a:solidFill>
                  <a:schemeClr val="lt1"/>
                </a:solidFill>
              </a:defRPr>
            </a:lvl7pPr>
            <a:lvl8pPr lvl="7" algn="l">
              <a:lnSpc>
                <a:spcPct val="115000"/>
              </a:lnSpc>
              <a:spcBef>
                <a:spcPts val="0"/>
              </a:spcBef>
              <a:spcAft>
                <a:spcPts val="0"/>
              </a:spcAft>
              <a:buClr>
                <a:schemeClr val="lt1"/>
              </a:buClr>
              <a:buSzPts val="800"/>
              <a:buNone/>
              <a:defRPr sz="1067">
                <a:solidFill>
                  <a:schemeClr val="lt1"/>
                </a:solidFill>
              </a:defRPr>
            </a:lvl8pPr>
            <a:lvl9pPr lvl="8" algn="l">
              <a:lnSpc>
                <a:spcPct val="115000"/>
              </a:lnSpc>
              <a:spcBef>
                <a:spcPts val="0"/>
              </a:spcBef>
              <a:spcAft>
                <a:spcPts val="0"/>
              </a:spcAft>
              <a:buClr>
                <a:schemeClr val="lt1"/>
              </a:buClr>
              <a:buSzPts val="800"/>
              <a:buNone/>
              <a:defRPr sz="1067">
                <a:solidFill>
                  <a:schemeClr val="lt1"/>
                </a:solidFill>
              </a:defRPr>
            </a:lvl9pPr>
          </a:lstStyle>
          <a:p/>
        </p:txBody>
      </p:sp>
      <p:sp>
        <p:nvSpPr>
          <p:cNvPr id="734" name="Google Shape;734;p66"/>
          <p:cNvSpPr/>
          <p:nvPr>
            <p:ph idx="3" type="pic"/>
          </p:nvPr>
        </p:nvSpPr>
        <p:spPr>
          <a:xfrm>
            <a:off x="4351600" y="1561000"/>
            <a:ext cx="3486800" cy="2024000"/>
          </a:xfrm>
          <a:prstGeom prst="roundRect">
            <a:avLst>
              <a:gd fmla="val 3047" name="adj"/>
            </a:avLst>
          </a:prstGeom>
          <a:gradFill>
            <a:gsLst>
              <a:gs pos="0">
                <a:srgbClr val="FCFBFB">
                  <a:alpha val="48235"/>
                </a:srgbClr>
              </a:gs>
              <a:gs pos="100000">
                <a:srgbClr val="FCFBFB">
                  <a:alpha val="48235"/>
                </a:srgbClr>
              </a:gs>
            </a:gsLst>
            <a:lin ang="2700006" scaled="0"/>
          </a:gradFill>
          <a:ln>
            <a:noFill/>
          </a:ln>
        </p:spPr>
      </p:sp>
      <p:sp>
        <p:nvSpPr>
          <p:cNvPr id="735" name="Google Shape;735;p66"/>
          <p:cNvSpPr/>
          <p:nvPr>
            <p:ph idx="4" type="pic"/>
          </p:nvPr>
        </p:nvSpPr>
        <p:spPr>
          <a:xfrm>
            <a:off x="580000" y="3843417"/>
            <a:ext cx="3486800" cy="2024000"/>
          </a:xfrm>
          <a:prstGeom prst="roundRect">
            <a:avLst>
              <a:gd fmla="val 3047" name="adj"/>
            </a:avLst>
          </a:prstGeom>
          <a:gradFill>
            <a:gsLst>
              <a:gs pos="0">
                <a:srgbClr val="FCFBFB">
                  <a:alpha val="48235"/>
                </a:srgbClr>
              </a:gs>
              <a:gs pos="100000">
                <a:srgbClr val="FCFBFB">
                  <a:alpha val="48235"/>
                </a:srgbClr>
              </a:gs>
            </a:gsLst>
            <a:lin ang="2700006" scaled="0"/>
          </a:gradFill>
          <a:ln>
            <a:noFill/>
          </a:ln>
        </p:spPr>
      </p:sp>
      <p:sp>
        <p:nvSpPr>
          <p:cNvPr id="736" name="Google Shape;736;p66"/>
          <p:cNvSpPr/>
          <p:nvPr>
            <p:ph idx="5" type="pic"/>
          </p:nvPr>
        </p:nvSpPr>
        <p:spPr>
          <a:xfrm>
            <a:off x="8083267" y="3843417"/>
            <a:ext cx="3486800" cy="2024000"/>
          </a:xfrm>
          <a:prstGeom prst="roundRect">
            <a:avLst>
              <a:gd fmla="val 3047" name="adj"/>
            </a:avLst>
          </a:prstGeom>
          <a:gradFill>
            <a:gsLst>
              <a:gs pos="0">
                <a:srgbClr val="FCFBFB">
                  <a:alpha val="48235"/>
                </a:srgbClr>
              </a:gs>
              <a:gs pos="100000">
                <a:srgbClr val="FCFBFB">
                  <a:alpha val="48235"/>
                </a:srgbClr>
              </a:gs>
            </a:gsLst>
            <a:lin ang="2700006" scaled="0"/>
          </a:gradFill>
          <a:ln>
            <a:noFill/>
          </a:ln>
        </p:spPr>
      </p:sp>
      <p:sp>
        <p:nvSpPr>
          <p:cNvPr id="737" name="Google Shape;737;p66"/>
          <p:cNvSpPr txBox="1"/>
          <p:nvPr/>
        </p:nvSpPr>
        <p:spPr>
          <a:xfrm>
            <a:off x="767051" y="1764595"/>
            <a:ext cx="1017600" cy="92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lt2"/>
              </a:buClr>
              <a:buSzPts val="3733"/>
              <a:buFont typeface="Sora Light"/>
              <a:buNone/>
            </a:pPr>
            <a:r>
              <a:rPr b="0" i="0" lang="en-US" sz="3733" u="none" cap="none" strike="noStrike">
                <a:solidFill>
                  <a:schemeClr val="lt2"/>
                </a:solidFill>
                <a:latin typeface="Sora Light"/>
                <a:ea typeface="Sora Light"/>
                <a:cs typeface="Sora Light"/>
                <a:sym typeface="Sora Light"/>
              </a:rPr>
              <a:t>01.</a:t>
            </a:r>
            <a:endParaRPr b="0" i="0" sz="3733" u="none" cap="none" strike="noStrike">
              <a:solidFill>
                <a:schemeClr val="lt2"/>
              </a:solidFill>
              <a:latin typeface="Sora Light"/>
              <a:ea typeface="Sora Light"/>
              <a:cs typeface="Sora Light"/>
              <a:sym typeface="Sora Light"/>
            </a:endParaRPr>
          </a:p>
        </p:txBody>
      </p:sp>
      <p:sp>
        <p:nvSpPr>
          <p:cNvPr id="738" name="Google Shape;738;p66"/>
          <p:cNvSpPr txBox="1"/>
          <p:nvPr>
            <p:ph idx="6" type="subTitle"/>
          </p:nvPr>
        </p:nvSpPr>
        <p:spPr>
          <a:xfrm>
            <a:off x="5587333" y="4244124"/>
            <a:ext cx="20652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739" name="Google Shape;739;p66"/>
          <p:cNvSpPr txBox="1"/>
          <p:nvPr>
            <p:ph idx="7" type="subTitle"/>
          </p:nvPr>
        </p:nvSpPr>
        <p:spPr>
          <a:xfrm>
            <a:off x="5587333" y="4814411"/>
            <a:ext cx="2065200" cy="926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1"/>
              </a:buClr>
              <a:buSzPts val="800"/>
              <a:buNone/>
              <a:defRPr sz="1067">
                <a:solidFill>
                  <a:schemeClr val="lt1"/>
                </a:solidFill>
              </a:defRPr>
            </a:lvl1pPr>
            <a:lvl2pPr lvl="1" algn="l">
              <a:lnSpc>
                <a:spcPct val="115000"/>
              </a:lnSpc>
              <a:spcBef>
                <a:spcPts val="0"/>
              </a:spcBef>
              <a:spcAft>
                <a:spcPts val="0"/>
              </a:spcAft>
              <a:buClr>
                <a:schemeClr val="lt1"/>
              </a:buClr>
              <a:buSzPts val="800"/>
              <a:buNone/>
              <a:defRPr sz="1067">
                <a:solidFill>
                  <a:schemeClr val="lt1"/>
                </a:solidFill>
              </a:defRPr>
            </a:lvl2pPr>
            <a:lvl3pPr lvl="2" algn="l">
              <a:lnSpc>
                <a:spcPct val="115000"/>
              </a:lnSpc>
              <a:spcBef>
                <a:spcPts val="0"/>
              </a:spcBef>
              <a:spcAft>
                <a:spcPts val="0"/>
              </a:spcAft>
              <a:buClr>
                <a:schemeClr val="lt1"/>
              </a:buClr>
              <a:buSzPts val="800"/>
              <a:buNone/>
              <a:defRPr sz="1067">
                <a:solidFill>
                  <a:schemeClr val="lt1"/>
                </a:solidFill>
              </a:defRPr>
            </a:lvl3pPr>
            <a:lvl4pPr lvl="3" algn="l">
              <a:lnSpc>
                <a:spcPct val="115000"/>
              </a:lnSpc>
              <a:spcBef>
                <a:spcPts val="0"/>
              </a:spcBef>
              <a:spcAft>
                <a:spcPts val="0"/>
              </a:spcAft>
              <a:buClr>
                <a:schemeClr val="lt1"/>
              </a:buClr>
              <a:buSzPts val="800"/>
              <a:buNone/>
              <a:defRPr sz="1067">
                <a:solidFill>
                  <a:schemeClr val="lt1"/>
                </a:solidFill>
              </a:defRPr>
            </a:lvl4pPr>
            <a:lvl5pPr lvl="4" algn="l">
              <a:lnSpc>
                <a:spcPct val="115000"/>
              </a:lnSpc>
              <a:spcBef>
                <a:spcPts val="0"/>
              </a:spcBef>
              <a:spcAft>
                <a:spcPts val="0"/>
              </a:spcAft>
              <a:buClr>
                <a:schemeClr val="lt1"/>
              </a:buClr>
              <a:buSzPts val="800"/>
              <a:buNone/>
              <a:defRPr sz="1067">
                <a:solidFill>
                  <a:schemeClr val="lt1"/>
                </a:solidFill>
              </a:defRPr>
            </a:lvl5pPr>
            <a:lvl6pPr lvl="5" algn="l">
              <a:lnSpc>
                <a:spcPct val="115000"/>
              </a:lnSpc>
              <a:spcBef>
                <a:spcPts val="0"/>
              </a:spcBef>
              <a:spcAft>
                <a:spcPts val="0"/>
              </a:spcAft>
              <a:buClr>
                <a:schemeClr val="lt1"/>
              </a:buClr>
              <a:buSzPts val="800"/>
              <a:buNone/>
              <a:defRPr sz="1067">
                <a:solidFill>
                  <a:schemeClr val="lt1"/>
                </a:solidFill>
              </a:defRPr>
            </a:lvl6pPr>
            <a:lvl7pPr lvl="6" algn="l">
              <a:lnSpc>
                <a:spcPct val="115000"/>
              </a:lnSpc>
              <a:spcBef>
                <a:spcPts val="0"/>
              </a:spcBef>
              <a:spcAft>
                <a:spcPts val="0"/>
              </a:spcAft>
              <a:buClr>
                <a:schemeClr val="lt1"/>
              </a:buClr>
              <a:buSzPts val="800"/>
              <a:buNone/>
              <a:defRPr sz="1067">
                <a:solidFill>
                  <a:schemeClr val="lt1"/>
                </a:solidFill>
              </a:defRPr>
            </a:lvl7pPr>
            <a:lvl8pPr lvl="7" algn="l">
              <a:lnSpc>
                <a:spcPct val="115000"/>
              </a:lnSpc>
              <a:spcBef>
                <a:spcPts val="0"/>
              </a:spcBef>
              <a:spcAft>
                <a:spcPts val="0"/>
              </a:spcAft>
              <a:buClr>
                <a:schemeClr val="lt1"/>
              </a:buClr>
              <a:buSzPts val="800"/>
              <a:buNone/>
              <a:defRPr sz="1067">
                <a:solidFill>
                  <a:schemeClr val="lt1"/>
                </a:solidFill>
              </a:defRPr>
            </a:lvl8pPr>
            <a:lvl9pPr lvl="8" algn="l">
              <a:lnSpc>
                <a:spcPct val="115000"/>
              </a:lnSpc>
              <a:spcBef>
                <a:spcPts val="0"/>
              </a:spcBef>
              <a:spcAft>
                <a:spcPts val="0"/>
              </a:spcAft>
              <a:buClr>
                <a:schemeClr val="lt1"/>
              </a:buClr>
              <a:buSzPts val="800"/>
              <a:buNone/>
              <a:defRPr sz="1067">
                <a:solidFill>
                  <a:schemeClr val="lt1"/>
                </a:solidFill>
              </a:defRPr>
            </a:lvl9pPr>
          </a:lstStyle>
          <a:p/>
        </p:txBody>
      </p:sp>
      <p:sp>
        <p:nvSpPr>
          <p:cNvPr id="740" name="Google Shape;740;p66"/>
          <p:cNvSpPr txBox="1"/>
          <p:nvPr/>
        </p:nvSpPr>
        <p:spPr>
          <a:xfrm>
            <a:off x="4539851" y="4047044"/>
            <a:ext cx="1017600" cy="92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lt2"/>
              </a:buClr>
              <a:buSzPts val="3733"/>
              <a:buFont typeface="Sora Light"/>
              <a:buNone/>
            </a:pPr>
            <a:r>
              <a:rPr b="0" i="0" lang="en-US" sz="3733" u="none" cap="none" strike="noStrike">
                <a:solidFill>
                  <a:schemeClr val="lt2"/>
                </a:solidFill>
                <a:latin typeface="Sora Light"/>
                <a:ea typeface="Sora Light"/>
                <a:cs typeface="Sora Light"/>
                <a:sym typeface="Sora Light"/>
              </a:rPr>
              <a:t>02.</a:t>
            </a:r>
            <a:endParaRPr b="0" i="0" sz="3733" u="none" cap="none" strike="noStrike">
              <a:solidFill>
                <a:schemeClr val="lt2"/>
              </a:solidFill>
              <a:latin typeface="Sora Light"/>
              <a:ea typeface="Sora Light"/>
              <a:cs typeface="Sora Light"/>
              <a:sym typeface="Sora Light"/>
            </a:endParaRPr>
          </a:p>
        </p:txBody>
      </p:sp>
      <p:sp>
        <p:nvSpPr>
          <p:cNvPr id="741" name="Google Shape;741;p66"/>
          <p:cNvSpPr txBox="1"/>
          <p:nvPr>
            <p:ph idx="8" type="subTitle"/>
          </p:nvPr>
        </p:nvSpPr>
        <p:spPr>
          <a:xfrm>
            <a:off x="9317800" y="1961675"/>
            <a:ext cx="20652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742" name="Google Shape;742;p66"/>
          <p:cNvSpPr txBox="1"/>
          <p:nvPr>
            <p:ph idx="9" type="subTitle"/>
          </p:nvPr>
        </p:nvSpPr>
        <p:spPr>
          <a:xfrm>
            <a:off x="9317800" y="2531960"/>
            <a:ext cx="2065200" cy="926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lt1"/>
              </a:buClr>
              <a:buSzPts val="800"/>
              <a:buNone/>
              <a:defRPr sz="1067">
                <a:solidFill>
                  <a:schemeClr val="lt1"/>
                </a:solidFill>
              </a:defRPr>
            </a:lvl1pPr>
            <a:lvl2pPr lvl="1" algn="l">
              <a:lnSpc>
                <a:spcPct val="115000"/>
              </a:lnSpc>
              <a:spcBef>
                <a:spcPts val="0"/>
              </a:spcBef>
              <a:spcAft>
                <a:spcPts val="0"/>
              </a:spcAft>
              <a:buClr>
                <a:schemeClr val="lt1"/>
              </a:buClr>
              <a:buSzPts val="800"/>
              <a:buNone/>
              <a:defRPr sz="1067">
                <a:solidFill>
                  <a:schemeClr val="lt1"/>
                </a:solidFill>
              </a:defRPr>
            </a:lvl2pPr>
            <a:lvl3pPr lvl="2" algn="l">
              <a:lnSpc>
                <a:spcPct val="115000"/>
              </a:lnSpc>
              <a:spcBef>
                <a:spcPts val="0"/>
              </a:spcBef>
              <a:spcAft>
                <a:spcPts val="0"/>
              </a:spcAft>
              <a:buClr>
                <a:schemeClr val="lt1"/>
              </a:buClr>
              <a:buSzPts val="800"/>
              <a:buNone/>
              <a:defRPr sz="1067">
                <a:solidFill>
                  <a:schemeClr val="lt1"/>
                </a:solidFill>
              </a:defRPr>
            </a:lvl3pPr>
            <a:lvl4pPr lvl="3" algn="l">
              <a:lnSpc>
                <a:spcPct val="115000"/>
              </a:lnSpc>
              <a:spcBef>
                <a:spcPts val="0"/>
              </a:spcBef>
              <a:spcAft>
                <a:spcPts val="0"/>
              </a:spcAft>
              <a:buClr>
                <a:schemeClr val="lt1"/>
              </a:buClr>
              <a:buSzPts val="800"/>
              <a:buNone/>
              <a:defRPr sz="1067">
                <a:solidFill>
                  <a:schemeClr val="lt1"/>
                </a:solidFill>
              </a:defRPr>
            </a:lvl4pPr>
            <a:lvl5pPr lvl="4" algn="l">
              <a:lnSpc>
                <a:spcPct val="115000"/>
              </a:lnSpc>
              <a:spcBef>
                <a:spcPts val="0"/>
              </a:spcBef>
              <a:spcAft>
                <a:spcPts val="0"/>
              </a:spcAft>
              <a:buClr>
                <a:schemeClr val="lt1"/>
              </a:buClr>
              <a:buSzPts val="800"/>
              <a:buNone/>
              <a:defRPr sz="1067">
                <a:solidFill>
                  <a:schemeClr val="lt1"/>
                </a:solidFill>
              </a:defRPr>
            </a:lvl5pPr>
            <a:lvl6pPr lvl="5" algn="l">
              <a:lnSpc>
                <a:spcPct val="115000"/>
              </a:lnSpc>
              <a:spcBef>
                <a:spcPts val="0"/>
              </a:spcBef>
              <a:spcAft>
                <a:spcPts val="0"/>
              </a:spcAft>
              <a:buClr>
                <a:schemeClr val="lt1"/>
              </a:buClr>
              <a:buSzPts val="800"/>
              <a:buNone/>
              <a:defRPr sz="1067">
                <a:solidFill>
                  <a:schemeClr val="lt1"/>
                </a:solidFill>
              </a:defRPr>
            </a:lvl6pPr>
            <a:lvl7pPr lvl="6" algn="l">
              <a:lnSpc>
                <a:spcPct val="115000"/>
              </a:lnSpc>
              <a:spcBef>
                <a:spcPts val="0"/>
              </a:spcBef>
              <a:spcAft>
                <a:spcPts val="0"/>
              </a:spcAft>
              <a:buClr>
                <a:schemeClr val="lt1"/>
              </a:buClr>
              <a:buSzPts val="800"/>
              <a:buNone/>
              <a:defRPr sz="1067">
                <a:solidFill>
                  <a:schemeClr val="lt1"/>
                </a:solidFill>
              </a:defRPr>
            </a:lvl7pPr>
            <a:lvl8pPr lvl="7" algn="l">
              <a:lnSpc>
                <a:spcPct val="115000"/>
              </a:lnSpc>
              <a:spcBef>
                <a:spcPts val="0"/>
              </a:spcBef>
              <a:spcAft>
                <a:spcPts val="0"/>
              </a:spcAft>
              <a:buClr>
                <a:schemeClr val="lt1"/>
              </a:buClr>
              <a:buSzPts val="800"/>
              <a:buNone/>
              <a:defRPr sz="1067">
                <a:solidFill>
                  <a:schemeClr val="lt1"/>
                </a:solidFill>
              </a:defRPr>
            </a:lvl8pPr>
            <a:lvl9pPr lvl="8" algn="l">
              <a:lnSpc>
                <a:spcPct val="115000"/>
              </a:lnSpc>
              <a:spcBef>
                <a:spcPts val="0"/>
              </a:spcBef>
              <a:spcAft>
                <a:spcPts val="0"/>
              </a:spcAft>
              <a:buClr>
                <a:schemeClr val="lt1"/>
              </a:buClr>
              <a:buSzPts val="800"/>
              <a:buNone/>
              <a:defRPr sz="1067">
                <a:solidFill>
                  <a:schemeClr val="lt1"/>
                </a:solidFill>
              </a:defRPr>
            </a:lvl9pPr>
          </a:lstStyle>
          <a:p/>
        </p:txBody>
      </p:sp>
      <p:sp>
        <p:nvSpPr>
          <p:cNvPr id="743" name="Google Shape;743;p66"/>
          <p:cNvSpPr txBox="1"/>
          <p:nvPr/>
        </p:nvSpPr>
        <p:spPr>
          <a:xfrm>
            <a:off x="8270317" y="1764595"/>
            <a:ext cx="1017600" cy="92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lt2"/>
              </a:buClr>
              <a:buSzPts val="3733"/>
              <a:buFont typeface="Sora Light"/>
              <a:buNone/>
            </a:pPr>
            <a:r>
              <a:rPr b="0" i="0" lang="en-US" sz="3733" u="none" cap="none" strike="noStrike">
                <a:solidFill>
                  <a:schemeClr val="lt2"/>
                </a:solidFill>
                <a:latin typeface="Sora Light"/>
                <a:ea typeface="Sora Light"/>
                <a:cs typeface="Sora Light"/>
                <a:sym typeface="Sora Light"/>
              </a:rPr>
              <a:t>03.</a:t>
            </a:r>
            <a:endParaRPr b="0" i="0" sz="3733" u="none" cap="none" strike="noStrike">
              <a:solidFill>
                <a:schemeClr val="lt2"/>
              </a:solidFill>
              <a:latin typeface="Sora Light"/>
              <a:ea typeface="Sora Light"/>
              <a:cs typeface="Sora Light"/>
              <a:sym typeface="Sora Light"/>
            </a:endParaRPr>
          </a:p>
        </p:txBody>
      </p:sp>
      <p:sp>
        <p:nvSpPr>
          <p:cNvPr id="744" name="Google Shape;744;p66"/>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745" name="Google Shape;745;p66"/>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746" name="Google Shape;746;p66"/>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747" name="Google Shape;747;p6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748" name="Google Shape;748;p66"/>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3 (Alt 1)">
  <p:cSld name="Columns with Icons - 3 (Alt 1)">
    <p:spTree>
      <p:nvGrpSpPr>
        <p:cNvPr id="749" name="Shape 749"/>
        <p:cNvGrpSpPr/>
        <p:nvPr/>
      </p:nvGrpSpPr>
      <p:grpSpPr>
        <a:xfrm>
          <a:off x="0" y="0"/>
          <a:ext cx="0" cy="0"/>
          <a:chOff x="0" y="0"/>
          <a:chExt cx="0" cy="0"/>
        </a:xfrm>
      </p:grpSpPr>
      <p:sp>
        <p:nvSpPr>
          <p:cNvPr id="750" name="Google Shape;750;p67"/>
          <p:cNvSpPr/>
          <p:nvPr/>
        </p:nvSpPr>
        <p:spPr>
          <a:xfrm>
            <a:off x="6041067" y="593367"/>
            <a:ext cx="5774800" cy="5402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751" name="Google Shape;751;p67"/>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752" name="Google Shape;752;p67"/>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753" name="Google Shape;753;p67"/>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754" name="Google Shape;754;p67"/>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755" name="Google Shape;755;p67"/>
          <p:cNvSpPr txBox="1"/>
          <p:nvPr>
            <p:ph idx="1" type="subTitle"/>
          </p:nvPr>
        </p:nvSpPr>
        <p:spPr>
          <a:xfrm>
            <a:off x="7439604" y="1289208"/>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756" name="Google Shape;756;p67"/>
          <p:cNvSpPr txBox="1"/>
          <p:nvPr>
            <p:ph idx="2" type="subTitle"/>
          </p:nvPr>
        </p:nvSpPr>
        <p:spPr>
          <a:xfrm>
            <a:off x="7439604" y="1700695"/>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57" name="Google Shape;757;p67"/>
          <p:cNvSpPr txBox="1"/>
          <p:nvPr>
            <p:ph type="title"/>
          </p:nvPr>
        </p:nvSpPr>
        <p:spPr>
          <a:xfrm>
            <a:off x="415600" y="1108525"/>
            <a:ext cx="51292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758" name="Google Shape;758;p67"/>
          <p:cNvSpPr txBox="1"/>
          <p:nvPr>
            <p:ph idx="3" type="body"/>
          </p:nvPr>
        </p:nvSpPr>
        <p:spPr>
          <a:xfrm>
            <a:off x="415600" y="1806967"/>
            <a:ext cx="5129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759" name="Google Shape;759;p67"/>
          <p:cNvSpPr txBox="1"/>
          <p:nvPr>
            <p:ph idx="4" type="subTitle"/>
          </p:nvPr>
        </p:nvSpPr>
        <p:spPr>
          <a:xfrm>
            <a:off x="7439604" y="2794675"/>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760" name="Google Shape;760;p67"/>
          <p:cNvSpPr txBox="1"/>
          <p:nvPr>
            <p:ph idx="5" type="subTitle"/>
          </p:nvPr>
        </p:nvSpPr>
        <p:spPr>
          <a:xfrm>
            <a:off x="7439604" y="3206160"/>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61" name="Google Shape;761;p67"/>
          <p:cNvSpPr txBox="1"/>
          <p:nvPr>
            <p:ph idx="6" type="subTitle"/>
          </p:nvPr>
        </p:nvSpPr>
        <p:spPr>
          <a:xfrm>
            <a:off x="7439604" y="4246461"/>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762" name="Google Shape;762;p67"/>
          <p:cNvSpPr txBox="1"/>
          <p:nvPr>
            <p:ph idx="7" type="subTitle"/>
          </p:nvPr>
        </p:nvSpPr>
        <p:spPr>
          <a:xfrm>
            <a:off x="7439604" y="4657948"/>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763" name="Google Shape;763;p67" title="circle-treatment-vermilion-tint.png"/>
          <p:cNvPicPr preferRelativeResize="0"/>
          <p:nvPr/>
        </p:nvPicPr>
        <p:blipFill rotWithShape="1">
          <a:blip r:embed="rId2">
            <a:alphaModFix/>
          </a:blip>
          <a:srcRect b="0" l="0" r="0" t="0"/>
          <a:stretch/>
        </p:blipFill>
        <p:spPr>
          <a:xfrm>
            <a:off x="6504967" y="1233467"/>
            <a:ext cx="763600" cy="763600"/>
          </a:xfrm>
          <a:prstGeom prst="rect">
            <a:avLst/>
          </a:prstGeom>
          <a:noFill/>
          <a:ln>
            <a:noFill/>
          </a:ln>
        </p:spPr>
      </p:pic>
      <p:sp>
        <p:nvSpPr>
          <p:cNvPr id="764" name="Google Shape;764;p67"/>
          <p:cNvSpPr/>
          <p:nvPr/>
        </p:nvSpPr>
        <p:spPr>
          <a:xfrm>
            <a:off x="6568367" y="12971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765" name="Google Shape;765;p67"/>
          <p:cNvSpPr/>
          <p:nvPr>
            <p:ph idx="8" type="pic"/>
          </p:nvPr>
        </p:nvSpPr>
        <p:spPr>
          <a:xfrm>
            <a:off x="6632367" y="1360733"/>
            <a:ext cx="508800" cy="508800"/>
          </a:xfrm>
          <a:prstGeom prst="ellipse">
            <a:avLst/>
          </a:prstGeom>
          <a:noFill/>
          <a:ln>
            <a:noFill/>
          </a:ln>
        </p:spPr>
      </p:sp>
      <p:pic>
        <p:nvPicPr>
          <p:cNvPr id="766" name="Google Shape;766;p67" title="circle-treatment-indigo-tint.png"/>
          <p:cNvPicPr preferRelativeResize="0"/>
          <p:nvPr/>
        </p:nvPicPr>
        <p:blipFill rotWithShape="1">
          <a:blip r:embed="rId3">
            <a:alphaModFix/>
          </a:blip>
          <a:srcRect b="0" l="0" r="0" t="0"/>
          <a:stretch/>
        </p:blipFill>
        <p:spPr>
          <a:xfrm>
            <a:off x="6504967" y="2747667"/>
            <a:ext cx="763600" cy="763600"/>
          </a:xfrm>
          <a:prstGeom prst="rect">
            <a:avLst/>
          </a:prstGeom>
          <a:noFill/>
          <a:ln>
            <a:noFill/>
          </a:ln>
        </p:spPr>
      </p:pic>
      <p:sp>
        <p:nvSpPr>
          <p:cNvPr id="767" name="Google Shape;767;p67"/>
          <p:cNvSpPr/>
          <p:nvPr/>
        </p:nvSpPr>
        <p:spPr>
          <a:xfrm>
            <a:off x="6568367" y="28113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768" name="Google Shape;768;p67"/>
          <p:cNvSpPr/>
          <p:nvPr>
            <p:ph idx="9" type="pic"/>
          </p:nvPr>
        </p:nvSpPr>
        <p:spPr>
          <a:xfrm>
            <a:off x="6632367" y="2874933"/>
            <a:ext cx="508800" cy="508800"/>
          </a:xfrm>
          <a:prstGeom prst="ellipse">
            <a:avLst/>
          </a:prstGeom>
          <a:noFill/>
          <a:ln>
            <a:noFill/>
          </a:ln>
        </p:spPr>
      </p:sp>
      <p:pic>
        <p:nvPicPr>
          <p:cNvPr id="769" name="Google Shape;769;p67" title="circle-treatment-aubergine-tint.png"/>
          <p:cNvPicPr preferRelativeResize="0"/>
          <p:nvPr/>
        </p:nvPicPr>
        <p:blipFill rotWithShape="1">
          <a:blip r:embed="rId4">
            <a:alphaModFix/>
          </a:blip>
          <a:srcRect b="0" l="0" r="0" t="0"/>
          <a:stretch/>
        </p:blipFill>
        <p:spPr>
          <a:xfrm>
            <a:off x="6504967" y="4183733"/>
            <a:ext cx="763600" cy="763600"/>
          </a:xfrm>
          <a:prstGeom prst="rect">
            <a:avLst/>
          </a:prstGeom>
          <a:noFill/>
          <a:ln>
            <a:noFill/>
          </a:ln>
        </p:spPr>
      </p:pic>
      <p:sp>
        <p:nvSpPr>
          <p:cNvPr id="770" name="Google Shape;770;p67"/>
          <p:cNvSpPr/>
          <p:nvPr/>
        </p:nvSpPr>
        <p:spPr>
          <a:xfrm>
            <a:off x="6568367" y="4247367"/>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771" name="Google Shape;771;p67"/>
          <p:cNvSpPr/>
          <p:nvPr>
            <p:ph idx="13" type="pic"/>
          </p:nvPr>
        </p:nvSpPr>
        <p:spPr>
          <a:xfrm>
            <a:off x="6632367" y="4311000"/>
            <a:ext cx="508800" cy="508800"/>
          </a:xfrm>
          <a:prstGeom prst="ellipse">
            <a:avLst/>
          </a:prstGeom>
          <a:noFill/>
          <a:ln>
            <a:noFill/>
          </a:ln>
        </p:spPr>
      </p:sp>
      <p:pic>
        <p:nvPicPr>
          <p:cNvPr id="772" name="Google Shape;772;p67"/>
          <p:cNvPicPr preferRelativeResize="0"/>
          <p:nvPr/>
        </p:nvPicPr>
        <p:blipFill rotWithShape="1">
          <a:blip r:embed="rId5">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Light" type="secHead">
  <p:cSld name="SECTION_HEADER">
    <p:spTree>
      <p:nvGrpSpPr>
        <p:cNvPr id="37" name="Shape 37"/>
        <p:cNvGrpSpPr/>
        <p:nvPr/>
      </p:nvGrpSpPr>
      <p:grpSpPr>
        <a:xfrm>
          <a:off x="0" y="0"/>
          <a:ext cx="0" cy="0"/>
          <a:chOff x="0" y="0"/>
          <a:chExt cx="0" cy="0"/>
        </a:xfrm>
      </p:grpSpPr>
      <p:pic>
        <p:nvPicPr>
          <p:cNvPr id="38" name="Google Shape;38;p33" title="photo-treatment-background-texture-no-pattern-01.png"/>
          <p:cNvPicPr preferRelativeResize="0"/>
          <p:nvPr/>
        </p:nvPicPr>
        <p:blipFill rotWithShape="1">
          <a:blip r:embed="rId2">
            <a:alphaModFix/>
          </a:blip>
          <a:srcRect b="0" l="0" r="0" t="0"/>
          <a:stretch/>
        </p:blipFill>
        <p:spPr>
          <a:xfrm>
            <a:off x="16" y="0"/>
            <a:ext cx="12191981" cy="6858000"/>
          </a:xfrm>
          <a:prstGeom prst="rect">
            <a:avLst/>
          </a:prstGeom>
          <a:noFill/>
          <a:ln>
            <a:noFill/>
          </a:ln>
        </p:spPr>
      </p:pic>
      <p:sp>
        <p:nvSpPr>
          <p:cNvPr id="39" name="Google Shape;39;p33"/>
          <p:cNvSpPr txBox="1"/>
          <p:nvPr>
            <p:ph type="title"/>
          </p:nvPr>
        </p:nvSpPr>
        <p:spPr>
          <a:xfrm>
            <a:off x="415600" y="25436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40" name="Google Shape;40;p33"/>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41" name="Google Shape;41;p33"/>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42" name="Google Shape;42;p33"/>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33"/>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44" name="Google Shape;44;p33"/>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3 (Alt 2)">
  <p:cSld name="Columns with Icons - 3 (Alt 2)">
    <p:spTree>
      <p:nvGrpSpPr>
        <p:cNvPr id="773" name="Shape 773"/>
        <p:cNvGrpSpPr/>
        <p:nvPr/>
      </p:nvGrpSpPr>
      <p:grpSpPr>
        <a:xfrm>
          <a:off x="0" y="0"/>
          <a:ext cx="0" cy="0"/>
          <a:chOff x="0" y="0"/>
          <a:chExt cx="0" cy="0"/>
        </a:xfrm>
      </p:grpSpPr>
      <p:pic>
        <p:nvPicPr>
          <p:cNvPr id="774" name="Google Shape;774;p68" title="circle-treatment-aubergine-tint.png"/>
          <p:cNvPicPr preferRelativeResize="0"/>
          <p:nvPr/>
        </p:nvPicPr>
        <p:blipFill rotWithShape="1">
          <a:blip r:embed="rId2">
            <a:alphaModFix/>
          </a:blip>
          <a:srcRect b="0" l="0" r="0" t="0"/>
          <a:stretch/>
        </p:blipFill>
        <p:spPr>
          <a:xfrm>
            <a:off x="415600" y="5052579"/>
            <a:ext cx="609600" cy="609600"/>
          </a:xfrm>
          <a:prstGeom prst="rect">
            <a:avLst/>
          </a:prstGeom>
          <a:noFill/>
          <a:ln>
            <a:noFill/>
          </a:ln>
        </p:spPr>
      </p:pic>
      <p:sp>
        <p:nvSpPr>
          <p:cNvPr id="775" name="Google Shape;775;p68"/>
          <p:cNvSpPr/>
          <p:nvPr/>
        </p:nvSpPr>
        <p:spPr>
          <a:xfrm>
            <a:off x="466213" y="5103379"/>
            <a:ext cx="508400" cy="508400"/>
          </a:xfrm>
          <a:prstGeom prst="ellipse">
            <a:avLst/>
          </a:prstGeom>
          <a:solidFill>
            <a:schemeClr val="lt1"/>
          </a:solidFill>
          <a:ln>
            <a:noFill/>
          </a:ln>
        </p:spPr>
        <p:txBody>
          <a:bodyPr anchorCtr="0" anchor="ctr" bIns="40625" lIns="40625" spcFirstLastPara="1" rIns="40625" wrap="square" tIns="40625">
            <a:noAutofit/>
          </a:bodyPr>
          <a:lstStyle/>
          <a:p>
            <a:pPr indent="0" lvl="0" marL="0" marR="0" rtl="0" algn="ctr">
              <a:lnSpc>
                <a:spcPct val="100000"/>
              </a:lnSpc>
              <a:spcBef>
                <a:spcPts val="0"/>
              </a:spcBef>
              <a:spcAft>
                <a:spcPts val="0"/>
              </a:spcAft>
              <a:buClr>
                <a:schemeClr val="dk1"/>
              </a:buClr>
              <a:buSzPts val="621"/>
              <a:buFont typeface="Arial"/>
              <a:buNone/>
            </a:pPr>
            <a:r>
              <a:t/>
            </a:r>
            <a:endParaRPr b="0" i="0" sz="621" u="none" cap="none" strike="noStrike">
              <a:solidFill>
                <a:schemeClr val="dk1"/>
              </a:solidFill>
              <a:latin typeface="Sora"/>
              <a:ea typeface="Sora"/>
              <a:cs typeface="Sora"/>
              <a:sym typeface="Sora"/>
            </a:endParaRPr>
          </a:p>
        </p:txBody>
      </p:sp>
      <p:sp>
        <p:nvSpPr>
          <p:cNvPr id="776" name="Google Shape;776;p68"/>
          <p:cNvSpPr/>
          <p:nvPr>
            <p:ph idx="2" type="pic"/>
          </p:nvPr>
        </p:nvSpPr>
        <p:spPr>
          <a:xfrm>
            <a:off x="517307" y="5154179"/>
            <a:ext cx="406000" cy="406000"/>
          </a:xfrm>
          <a:prstGeom prst="ellipse">
            <a:avLst/>
          </a:prstGeom>
          <a:noFill/>
          <a:ln>
            <a:noFill/>
          </a:ln>
        </p:spPr>
      </p:sp>
      <p:pic>
        <p:nvPicPr>
          <p:cNvPr id="777" name="Google Shape;777;p68" title="circle-treatment-indigo-tint.png"/>
          <p:cNvPicPr preferRelativeResize="0"/>
          <p:nvPr/>
        </p:nvPicPr>
        <p:blipFill rotWithShape="1">
          <a:blip r:embed="rId3">
            <a:alphaModFix/>
          </a:blip>
          <a:srcRect b="0" l="0" r="0" t="0"/>
          <a:stretch/>
        </p:blipFill>
        <p:spPr>
          <a:xfrm>
            <a:off x="415600" y="4102752"/>
            <a:ext cx="609600" cy="609600"/>
          </a:xfrm>
          <a:prstGeom prst="rect">
            <a:avLst/>
          </a:prstGeom>
          <a:noFill/>
          <a:ln>
            <a:noFill/>
          </a:ln>
        </p:spPr>
      </p:pic>
      <p:sp>
        <p:nvSpPr>
          <p:cNvPr id="778" name="Google Shape;778;p68"/>
          <p:cNvSpPr/>
          <p:nvPr/>
        </p:nvSpPr>
        <p:spPr>
          <a:xfrm>
            <a:off x="466213" y="4153552"/>
            <a:ext cx="508400" cy="508400"/>
          </a:xfrm>
          <a:prstGeom prst="ellipse">
            <a:avLst/>
          </a:prstGeom>
          <a:solidFill>
            <a:schemeClr val="lt1"/>
          </a:solidFill>
          <a:ln>
            <a:noFill/>
          </a:ln>
        </p:spPr>
        <p:txBody>
          <a:bodyPr anchorCtr="0" anchor="ctr" bIns="40625" lIns="40625" spcFirstLastPara="1" rIns="40625" wrap="square" tIns="40625">
            <a:noAutofit/>
          </a:bodyPr>
          <a:lstStyle/>
          <a:p>
            <a:pPr indent="0" lvl="0" marL="0" marR="0" rtl="0" algn="ctr">
              <a:lnSpc>
                <a:spcPct val="100000"/>
              </a:lnSpc>
              <a:spcBef>
                <a:spcPts val="0"/>
              </a:spcBef>
              <a:spcAft>
                <a:spcPts val="0"/>
              </a:spcAft>
              <a:buClr>
                <a:schemeClr val="dk1"/>
              </a:buClr>
              <a:buSzPts val="621"/>
              <a:buFont typeface="Arial"/>
              <a:buNone/>
            </a:pPr>
            <a:r>
              <a:t/>
            </a:r>
            <a:endParaRPr b="0" i="0" sz="621" u="none" cap="none" strike="noStrike">
              <a:solidFill>
                <a:schemeClr val="dk1"/>
              </a:solidFill>
              <a:latin typeface="Sora"/>
              <a:ea typeface="Sora"/>
              <a:cs typeface="Sora"/>
              <a:sym typeface="Sora"/>
            </a:endParaRPr>
          </a:p>
        </p:txBody>
      </p:sp>
      <p:sp>
        <p:nvSpPr>
          <p:cNvPr id="779" name="Google Shape;779;p68"/>
          <p:cNvSpPr/>
          <p:nvPr>
            <p:ph idx="3" type="pic"/>
          </p:nvPr>
        </p:nvSpPr>
        <p:spPr>
          <a:xfrm>
            <a:off x="517307" y="4204352"/>
            <a:ext cx="406000" cy="406000"/>
          </a:xfrm>
          <a:prstGeom prst="ellipse">
            <a:avLst/>
          </a:prstGeom>
          <a:noFill/>
          <a:ln>
            <a:noFill/>
          </a:ln>
        </p:spPr>
      </p:sp>
      <p:pic>
        <p:nvPicPr>
          <p:cNvPr id="780" name="Google Shape;780;p68" title="circle-treatment-vermilion-tint.png"/>
          <p:cNvPicPr preferRelativeResize="0"/>
          <p:nvPr/>
        </p:nvPicPr>
        <p:blipFill rotWithShape="1">
          <a:blip r:embed="rId4">
            <a:alphaModFix/>
          </a:blip>
          <a:srcRect b="0" l="0" r="0" t="0"/>
          <a:stretch/>
        </p:blipFill>
        <p:spPr>
          <a:xfrm>
            <a:off x="415600" y="3091916"/>
            <a:ext cx="609600" cy="609600"/>
          </a:xfrm>
          <a:prstGeom prst="rect">
            <a:avLst/>
          </a:prstGeom>
          <a:noFill/>
          <a:ln>
            <a:noFill/>
          </a:ln>
        </p:spPr>
      </p:pic>
      <p:sp>
        <p:nvSpPr>
          <p:cNvPr id="781" name="Google Shape;781;p68"/>
          <p:cNvSpPr/>
          <p:nvPr/>
        </p:nvSpPr>
        <p:spPr>
          <a:xfrm>
            <a:off x="466213" y="3142716"/>
            <a:ext cx="508400" cy="508400"/>
          </a:xfrm>
          <a:prstGeom prst="ellipse">
            <a:avLst/>
          </a:prstGeom>
          <a:solidFill>
            <a:schemeClr val="lt1"/>
          </a:solidFill>
          <a:ln>
            <a:noFill/>
          </a:ln>
        </p:spPr>
        <p:txBody>
          <a:bodyPr anchorCtr="0" anchor="ctr" bIns="40625" lIns="40625" spcFirstLastPara="1" rIns="40625" wrap="square" tIns="40625">
            <a:noAutofit/>
          </a:bodyPr>
          <a:lstStyle/>
          <a:p>
            <a:pPr indent="0" lvl="0" marL="0" marR="0" rtl="0" algn="ctr">
              <a:lnSpc>
                <a:spcPct val="100000"/>
              </a:lnSpc>
              <a:spcBef>
                <a:spcPts val="0"/>
              </a:spcBef>
              <a:spcAft>
                <a:spcPts val="0"/>
              </a:spcAft>
              <a:buClr>
                <a:schemeClr val="dk1"/>
              </a:buClr>
              <a:buSzPts val="621"/>
              <a:buFont typeface="Arial"/>
              <a:buNone/>
            </a:pPr>
            <a:r>
              <a:t/>
            </a:r>
            <a:endParaRPr b="0" i="0" sz="621" u="none" cap="none" strike="noStrike">
              <a:solidFill>
                <a:schemeClr val="dk1"/>
              </a:solidFill>
              <a:latin typeface="Sora"/>
              <a:ea typeface="Sora"/>
              <a:cs typeface="Sora"/>
              <a:sym typeface="Sora"/>
            </a:endParaRPr>
          </a:p>
        </p:txBody>
      </p:sp>
      <p:sp>
        <p:nvSpPr>
          <p:cNvPr id="782" name="Google Shape;782;p68"/>
          <p:cNvSpPr/>
          <p:nvPr>
            <p:ph idx="4" type="pic"/>
          </p:nvPr>
        </p:nvSpPr>
        <p:spPr>
          <a:xfrm>
            <a:off x="517307" y="3193516"/>
            <a:ext cx="406000" cy="406000"/>
          </a:xfrm>
          <a:prstGeom prst="ellipse">
            <a:avLst/>
          </a:prstGeom>
          <a:noFill/>
          <a:ln>
            <a:noFill/>
          </a:ln>
        </p:spPr>
      </p:sp>
      <p:sp>
        <p:nvSpPr>
          <p:cNvPr id="783" name="Google Shape;783;p68"/>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784" name="Google Shape;784;p68"/>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785" name="Google Shape;785;p68"/>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786" name="Google Shape;786;p68"/>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787" name="Google Shape;787;p68"/>
          <p:cNvSpPr txBox="1"/>
          <p:nvPr>
            <p:ph idx="1" type="subTitle"/>
          </p:nvPr>
        </p:nvSpPr>
        <p:spPr>
          <a:xfrm>
            <a:off x="1199387" y="3058404"/>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88" name="Google Shape;788;p68"/>
          <p:cNvSpPr txBox="1"/>
          <p:nvPr>
            <p:ph idx="5" type="subTitle"/>
          </p:nvPr>
        </p:nvSpPr>
        <p:spPr>
          <a:xfrm>
            <a:off x="1199387" y="3469891"/>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89" name="Google Shape;789;p68"/>
          <p:cNvSpPr txBox="1"/>
          <p:nvPr>
            <p:ph type="title"/>
          </p:nvPr>
        </p:nvSpPr>
        <p:spPr>
          <a:xfrm>
            <a:off x="415600" y="1108525"/>
            <a:ext cx="51292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790" name="Google Shape;790;p68"/>
          <p:cNvSpPr txBox="1"/>
          <p:nvPr>
            <p:ph idx="6" type="body"/>
          </p:nvPr>
        </p:nvSpPr>
        <p:spPr>
          <a:xfrm>
            <a:off x="415600" y="1806967"/>
            <a:ext cx="5129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791" name="Google Shape;791;p68"/>
          <p:cNvSpPr txBox="1"/>
          <p:nvPr>
            <p:ph idx="7" type="subTitle"/>
          </p:nvPr>
        </p:nvSpPr>
        <p:spPr>
          <a:xfrm>
            <a:off x="1199387" y="4032371"/>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92" name="Google Shape;792;p68"/>
          <p:cNvSpPr txBox="1"/>
          <p:nvPr>
            <p:ph idx="8" type="subTitle"/>
          </p:nvPr>
        </p:nvSpPr>
        <p:spPr>
          <a:xfrm>
            <a:off x="1199387" y="4443857"/>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93" name="Google Shape;793;p68"/>
          <p:cNvSpPr txBox="1"/>
          <p:nvPr>
            <p:ph idx="9" type="subTitle"/>
          </p:nvPr>
        </p:nvSpPr>
        <p:spPr>
          <a:xfrm>
            <a:off x="1199387" y="5006337"/>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94" name="Google Shape;794;p68"/>
          <p:cNvSpPr txBox="1"/>
          <p:nvPr>
            <p:ph idx="13" type="subTitle"/>
          </p:nvPr>
        </p:nvSpPr>
        <p:spPr>
          <a:xfrm>
            <a:off x="1199387" y="5417824"/>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795" name="Google Shape;795;p68"/>
          <p:cNvSpPr/>
          <p:nvPr>
            <p:ph idx="14" type="pic"/>
          </p:nvPr>
        </p:nvSpPr>
        <p:spPr>
          <a:xfrm>
            <a:off x="6081900" y="0"/>
            <a:ext cx="6110400" cy="6858000"/>
          </a:xfrm>
          <a:prstGeom prst="rect">
            <a:avLst/>
          </a:prstGeom>
          <a:noFill/>
          <a:ln>
            <a:noFill/>
          </a:ln>
        </p:spPr>
      </p:sp>
      <p:pic>
        <p:nvPicPr>
          <p:cNvPr id="796" name="Google Shape;796;p68"/>
          <p:cNvPicPr preferRelativeResize="0"/>
          <p:nvPr/>
        </p:nvPicPr>
        <p:blipFill rotWithShape="1">
          <a:blip r:embed="rId5">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4 (Alt 2)">
  <p:cSld name="Columns with Icons - 4 (Alt 2)">
    <p:spTree>
      <p:nvGrpSpPr>
        <p:cNvPr id="797" name="Shape 797"/>
        <p:cNvGrpSpPr/>
        <p:nvPr/>
      </p:nvGrpSpPr>
      <p:grpSpPr>
        <a:xfrm>
          <a:off x="0" y="0"/>
          <a:ext cx="0" cy="0"/>
          <a:chOff x="0" y="0"/>
          <a:chExt cx="0" cy="0"/>
        </a:xfrm>
      </p:grpSpPr>
      <p:sp>
        <p:nvSpPr>
          <p:cNvPr id="798" name="Google Shape;798;p69"/>
          <p:cNvSpPr/>
          <p:nvPr/>
        </p:nvSpPr>
        <p:spPr>
          <a:xfrm>
            <a:off x="3248733" y="3015600"/>
            <a:ext cx="487600" cy="487600"/>
          </a:xfrm>
          <a:prstGeom prst="ellipse">
            <a:avLst/>
          </a:prstGeom>
          <a:solidFill>
            <a:schemeClr val="accent1"/>
          </a:solidFill>
          <a:ln>
            <a:noFill/>
          </a:ln>
        </p:spPr>
        <p:txBody>
          <a:bodyPr anchorCtr="0" anchor="ctr" bIns="48625" lIns="48625" spcFirstLastPara="1" rIns="48625" wrap="square" tIns="48625">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799" name="Google Shape;799;p69"/>
          <p:cNvSpPr/>
          <p:nvPr/>
        </p:nvSpPr>
        <p:spPr>
          <a:xfrm>
            <a:off x="415567" y="4695667"/>
            <a:ext cx="487600" cy="487600"/>
          </a:xfrm>
          <a:prstGeom prst="ellipse">
            <a:avLst/>
          </a:prstGeom>
          <a:solidFill>
            <a:schemeClr val="accent1"/>
          </a:solidFill>
          <a:ln>
            <a:noFill/>
          </a:ln>
        </p:spPr>
        <p:txBody>
          <a:bodyPr anchorCtr="0" anchor="ctr" bIns="48625" lIns="48625" spcFirstLastPara="1" rIns="48625" wrap="square" tIns="48625">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00" name="Google Shape;800;p69"/>
          <p:cNvSpPr/>
          <p:nvPr/>
        </p:nvSpPr>
        <p:spPr>
          <a:xfrm>
            <a:off x="3248733" y="4695667"/>
            <a:ext cx="487600" cy="487600"/>
          </a:xfrm>
          <a:prstGeom prst="ellipse">
            <a:avLst/>
          </a:prstGeom>
          <a:solidFill>
            <a:schemeClr val="accent1"/>
          </a:solidFill>
          <a:ln>
            <a:noFill/>
          </a:ln>
        </p:spPr>
        <p:txBody>
          <a:bodyPr anchorCtr="0" anchor="ctr" bIns="48625" lIns="48625" spcFirstLastPara="1" rIns="48625" wrap="square" tIns="48625">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01" name="Google Shape;801;p69"/>
          <p:cNvSpPr txBox="1"/>
          <p:nvPr>
            <p:ph idx="1" type="body"/>
          </p:nvPr>
        </p:nvSpPr>
        <p:spPr>
          <a:xfrm>
            <a:off x="415600" y="1806967"/>
            <a:ext cx="5129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802" name="Google Shape;802;p69"/>
          <p:cNvSpPr/>
          <p:nvPr/>
        </p:nvSpPr>
        <p:spPr>
          <a:xfrm>
            <a:off x="415567" y="3015600"/>
            <a:ext cx="487600" cy="487600"/>
          </a:xfrm>
          <a:prstGeom prst="ellipse">
            <a:avLst/>
          </a:prstGeom>
          <a:solidFill>
            <a:schemeClr val="accent1"/>
          </a:solidFill>
          <a:ln>
            <a:noFill/>
          </a:ln>
        </p:spPr>
        <p:txBody>
          <a:bodyPr anchorCtr="0" anchor="ctr" bIns="48625" lIns="48625" spcFirstLastPara="1" rIns="48625" wrap="square" tIns="48625">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03" name="Google Shape;803;p69"/>
          <p:cNvSpPr/>
          <p:nvPr>
            <p:ph idx="2" type="pic"/>
          </p:nvPr>
        </p:nvSpPr>
        <p:spPr>
          <a:xfrm>
            <a:off x="464393" y="3064395"/>
            <a:ext cx="390000" cy="390000"/>
          </a:xfrm>
          <a:prstGeom prst="ellipse">
            <a:avLst/>
          </a:prstGeom>
          <a:noFill/>
          <a:ln>
            <a:noFill/>
          </a:ln>
        </p:spPr>
      </p:sp>
      <p:sp>
        <p:nvSpPr>
          <p:cNvPr id="804" name="Google Shape;804;p69"/>
          <p:cNvSpPr/>
          <p:nvPr>
            <p:ph idx="3" type="pic"/>
          </p:nvPr>
        </p:nvSpPr>
        <p:spPr>
          <a:xfrm>
            <a:off x="3297544" y="3064395"/>
            <a:ext cx="390000" cy="390000"/>
          </a:xfrm>
          <a:prstGeom prst="ellipse">
            <a:avLst/>
          </a:prstGeom>
          <a:noFill/>
          <a:ln>
            <a:noFill/>
          </a:ln>
        </p:spPr>
      </p:sp>
      <p:sp>
        <p:nvSpPr>
          <p:cNvPr id="805" name="Google Shape;805;p69"/>
          <p:cNvSpPr/>
          <p:nvPr>
            <p:ph idx="4" type="pic"/>
          </p:nvPr>
        </p:nvSpPr>
        <p:spPr>
          <a:xfrm>
            <a:off x="464393" y="4744461"/>
            <a:ext cx="390000" cy="390000"/>
          </a:xfrm>
          <a:prstGeom prst="ellipse">
            <a:avLst/>
          </a:prstGeom>
          <a:noFill/>
          <a:ln>
            <a:noFill/>
          </a:ln>
        </p:spPr>
      </p:sp>
      <p:sp>
        <p:nvSpPr>
          <p:cNvPr id="806" name="Google Shape;806;p69"/>
          <p:cNvSpPr/>
          <p:nvPr>
            <p:ph idx="5" type="pic"/>
          </p:nvPr>
        </p:nvSpPr>
        <p:spPr>
          <a:xfrm>
            <a:off x="3297544" y="4744461"/>
            <a:ext cx="390000" cy="390000"/>
          </a:xfrm>
          <a:prstGeom prst="ellipse">
            <a:avLst/>
          </a:prstGeom>
          <a:noFill/>
          <a:ln>
            <a:noFill/>
          </a:ln>
        </p:spPr>
      </p:sp>
      <p:sp>
        <p:nvSpPr>
          <p:cNvPr id="807" name="Google Shape;807;p69"/>
          <p:cNvSpPr txBox="1"/>
          <p:nvPr>
            <p:ph idx="6" type="subTitle"/>
          </p:nvPr>
        </p:nvSpPr>
        <p:spPr>
          <a:xfrm>
            <a:off x="1110505" y="4567765"/>
            <a:ext cx="1706800" cy="6096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08" name="Google Shape;808;p69"/>
          <p:cNvSpPr txBox="1"/>
          <p:nvPr>
            <p:ph idx="7" type="subTitle"/>
          </p:nvPr>
        </p:nvSpPr>
        <p:spPr>
          <a:xfrm>
            <a:off x="1110500" y="5284867"/>
            <a:ext cx="1706800" cy="429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09" name="Google Shape;809;p69"/>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810" name="Google Shape;810;p69"/>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811" name="Google Shape;811;p69"/>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812" name="Google Shape;812;p69"/>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813" name="Google Shape;813;p69"/>
          <p:cNvSpPr txBox="1"/>
          <p:nvPr>
            <p:ph idx="8" type="subTitle"/>
          </p:nvPr>
        </p:nvSpPr>
        <p:spPr>
          <a:xfrm>
            <a:off x="1110505" y="2887700"/>
            <a:ext cx="1706800" cy="6096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14" name="Google Shape;814;p69"/>
          <p:cNvSpPr txBox="1"/>
          <p:nvPr>
            <p:ph idx="9" type="subTitle"/>
          </p:nvPr>
        </p:nvSpPr>
        <p:spPr>
          <a:xfrm>
            <a:off x="1110500" y="3604801"/>
            <a:ext cx="1706800" cy="429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15" name="Google Shape;815;p69"/>
          <p:cNvSpPr txBox="1"/>
          <p:nvPr>
            <p:ph type="title"/>
          </p:nvPr>
        </p:nvSpPr>
        <p:spPr>
          <a:xfrm>
            <a:off x="415600" y="1108525"/>
            <a:ext cx="51292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816" name="Google Shape;816;p69"/>
          <p:cNvSpPr txBox="1"/>
          <p:nvPr>
            <p:ph idx="13" type="subTitle"/>
          </p:nvPr>
        </p:nvSpPr>
        <p:spPr>
          <a:xfrm>
            <a:off x="3943648" y="2887700"/>
            <a:ext cx="1706800" cy="6096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17" name="Google Shape;817;p69"/>
          <p:cNvSpPr txBox="1"/>
          <p:nvPr>
            <p:ph idx="14" type="subTitle"/>
          </p:nvPr>
        </p:nvSpPr>
        <p:spPr>
          <a:xfrm>
            <a:off x="3943643" y="3604801"/>
            <a:ext cx="1706800" cy="429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18" name="Google Shape;818;p69"/>
          <p:cNvSpPr txBox="1"/>
          <p:nvPr>
            <p:ph idx="15" type="subTitle"/>
          </p:nvPr>
        </p:nvSpPr>
        <p:spPr>
          <a:xfrm>
            <a:off x="3943648" y="4567767"/>
            <a:ext cx="1706800" cy="6096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000"/>
              <a:buNone/>
              <a:defRPr b="1"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19" name="Google Shape;819;p69"/>
          <p:cNvSpPr txBox="1"/>
          <p:nvPr>
            <p:ph idx="16" type="subTitle"/>
          </p:nvPr>
        </p:nvSpPr>
        <p:spPr>
          <a:xfrm>
            <a:off x="3943643" y="5284868"/>
            <a:ext cx="1706800" cy="429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20" name="Google Shape;820;p69"/>
          <p:cNvSpPr/>
          <p:nvPr>
            <p:ph idx="17" type="pic"/>
          </p:nvPr>
        </p:nvSpPr>
        <p:spPr>
          <a:xfrm>
            <a:off x="6081900" y="0"/>
            <a:ext cx="6110400" cy="6858000"/>
          </a:xfrm>
          <a:prstGeom prst="rect">
            <a:avLst/>
          </a:prstGeom>
          <a:noFill/>
          <a:ln>
            <a:noFill/>
          </a:ln>
        </p:spPr>
      </p:sp>
      <p:pic>
        <p:nvPicPr>
          <p:cNvPr id="821" name="Google Shape;821;p69"/>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4 (Alt 1) 1">
  <p:cSld name="Columns with Icons - 4 (Alt 1) 1">
    <p:spTree>
      <p:nvGrpSpPr>
        <p:cNvPr id="822" name="Shape 822"/>
        <p:cNvGrpSpPr/>
        <p:nvPr/>
      </p:nvGrpSpPr>
      <p:grpSpPr>
        <a:xfrm>
          <a:off x="0" y="0"/>
          <a:ext cx="0" cy="0"/>
          <a:chOff x="0" y="0"/>
          <a:chExt cx="0" cy="0"/>
        </a:xfrm>
      </p:grpSpPr>
      <p:sp>
        <p:nvSpPr>
          <p:cNvPr id="823" name="Google Shape;823;p70"/>
          <p:cNvSpPr/>
          <p:nvPr/>
        </p:nvSpPr>
        <p:spPr>
          <a:xfrm>
            <a:off x="6041067" y="593367"/>
            <a:ext cx="5774800" cy="5402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pic>
        <p:nvPicPr>
          <p:cNvPr id="824" name="Google Shape;824;p70" title="circle-treatment-vermilion-tint.png"/>
          <p:cNvPicPr preferRelativeResize="0"/>
          <p:nvPr/>
        </p:nvPicPr>
        <p:blipFill rotWithShape="1">
          <a:blip r:embed="rId2">
            <a:alphaModFix/>
          </a:blip>
          <a:srcRect b="0" l="0" r="0" t="0"/>
          <a:stretch/>
        </p:blipFill>
        <p:spPr>
          <a:xfrm>
            <a:off x="6504967" y="1013431"/>
            <a:ext cx="763600" cy="763600"/>
          </a:xfrm>
          <a:prstGeom prst="rect">
            <a:avLst/>
          </a:prstGeom>
          <a:noFill/>
          <a:ln>
            <a:noFill/>
          </a:ln>
        </p:spPr>
      </p:pic>
      <p:sp>
        <p:nvSpPr>
          <p:cNvPr id="825" name="Google Shape;825;p70"/>
          <p:cNvSpPr/>
          <p:nvPr/>
        </p:nvSpPr>
        <p:spPr>
          <a:xfrm>
            <a:off x="6568367" y="1077064"/>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26" name="Google Shape;826;p70"/>
          <p:cNvSpPr/>
          <p:nvPr>
            <p:ph idx="2" type="pic"/>
          </p:nvPr>
        </p:nvSpPr>
        <p:spPr>
          <a:xfrm>
            <a:off x="6632367" y="1140697"/>
            <a:ext cx="508800" cy="508800"/>
          </a:xfrm>
          <a:prstGeom prst="ellipse">
            <a:avLst/>
          </a:prstGeom>
          <a:noFill/>
          <a:ln>
            <a:noFill/>
          </a:ln>
        </p:spPr>
      </p:sp>
      <p:pic>
        <p:nvPicPr>
          <p:cNvPr id="827" name="Google Shape;827;p70" title="circle-treatment-indigo-tint.png"/>
          <p:cNvPicPr preferRelativeResize="0"/>
          <p:nvPr/>
        </p:nvPicPr>
        <p:blipFill rotWithShape="1">
          <a:blip r:embed="rId3">
            <a:alphaModFix/>
          </a:blip>
          <a:srcRect b="0" l="0" r="0" t="0"/>
          <a:stretch/>
        </p:blipFill>
        <p:spPr>
          <a:xfrm>
            <a:off x="6504967" y="2296715"/>
            <a:ext cx="763600" cy="763600"/>
          </a:xfrm>
          <a:prstGeom prst="rect">
            <a:avLst/>
          </a:prstGeom>
          <a:noFill/>
          <a:ln>
            <a:noFill/>
          </a:ln>
        </p:spPr>
      </p:pic>
      <p:sp>
        <p:nvSpPr>
          <p:cNvPr id="828" name="Google Shape;828;p70"/>
          <p:cNvSpPr/>
          <p:nvPr/>
        </p:nvSpPr>
        <p:spPr>
          <a:xfrm>
            <a:off x="6568367" y="2360348"/>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29" name="Google Shape;829;p70"/>
          <p:cNvSpPr/>
          <p:nvPr>
            <p:ph idx="3" type="pic"/>
          </p:nvPr>
        </p:nvSpPr>
        <p:spPr>
          <a:xfrm>
            <a:off x="6632367" y="2423981"/>
            <a:ext cx="508800" cy="508800"/>
          </a:xfrm>
          <a:prstGeom prst="ellipse">
            <a:avLst/>
          </a:prstGeom>
          <a:noFill/>
          <a:ln>
            <a:noFill/>
          </a:ln>
        </p:spPr>
      </p:sp>
      <p:pic>
        <p:nvPicPr>
          <p:cNvPr id="830" name="Google Shape;830;p70" title="circle-treatment-aubergine-tint.png"/>
          <p:cNvPicPr preferRelativeResize="0"/>
          <p:nvPr/>
        </p:nvPicPr>
        <p:blipFill rotWithShape="1">
          <a:blip r:embed="rId4">
            <a:alphaModFix/>
          </a:blip>
          <a:srcRect b="0" l="0" r="0" t="0"/>
          <a:stretch/>
        </p:blipFill>
        <p:spPr>
          <a:xfrm>
            <a:off x="6504967" y="3579997"/>
            <a:ext cx="763600" cy="763600"/>
          </a:xfrm>
          <a:prstGeom prst="rect">
            <a:avLst/>
          </a:prstGeom>
          <a:noFill/>
          <a:ln>
            <a:noFill/>
          </a:ln>
        </p:spPr>
      </p:pic>
      <p:sp>
        <p:nvSpPr>
          <p:cNvPr id="831" name="Google Shape;831;p70"/>
          <p:cNvSpPr/>
          <p:nvPr/>
        </p:nvSpPr>
        <p:spPr>
          <a:xfrm>
            <a:off x="6568367" y="3643631"/>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32" name="Google Shape;832;p70"/>
          <p:cNvSpPr/>
          <p:nvPr>
            <p:ph idx="4" type="pic"/>
          </p:nvPr>
        </p:nvSpPr>
        <p:spPr>
          <a:xfrm>
            <a:off x="6632367" y="3707264"/>
            <a:ext cx="508800" cy="508800"/>
          </a:xfrm>
          <a:prstGeom prst="ellipse">
            <a:avLst/>
          </a:prstGeom>
          <a:noFill/>
          <a:ln>
            <a:noFill/>
          </a:ln>
        </p:spPr>
      </p:sp>
      <p:sp>
        <p:nvSpPr>
          <p:cNvPr id="833" name="Google Shape;833;p70"/>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834" name="Google Shape;834;p70"/>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835" name="Google Shape;835;p70"/>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836" name="Google Shape;836;p70"/>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837" name="Google Shape;837;p70"/>
          <p:cNvSpPr txBox="1"/>
          <p:nvPr>
            <p:ph idx="1" type="subTitle"/>
          </p:nvPr>
        </p:nvSpPr>
        <p:spPr>
          <a:xfrm>
            <a:off x="7439604" y="1051372"/>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38" name="Google Shape;838;p70"/>
          <p:cNvSpPr txBox="1"/>
          <p:nvPr>
            <p:ph idx="5" type="subTitle"/>
          </p:nvPr>
        </p:nvSpPr>
        <p:spPr>
          <a:xfrm>
            <a:off x="7439604" y="1462859"/>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39" name="Google Shape;839;p70"/>
          <p:cNvSpPr txBox="1"/>
          <p:nvPr>
            <p:ph type="title"/>
          </p:nvPr>
        </p:nvSpPr>
        <p:spPr>
          <a:xfrm>
            <a:off x="415600" y="1108525"/>
            <a:ext cx="51292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840" name="Google Shape;840;p70"/>
          <p:cNvSpPr txBox="1"/>
          <p:nvPr>
            <p:ph idx="6" type="body"/>
          </p:nvPr>
        </p:nvSpPr>
        <p:spPr>
          <a:xfrm>
            <a:off x="415600" y="1806967"/>
            <a:ext cx="5129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841" name="Google Shape;841;p70"/>
          <p:cNvSpPr txBox="1"/>
          <p:nvPr>
            <p:ph idx="7" type="subTitle"/>
          </p:nvPr>
        </p:nvSpPr>
        <p:spPr>
          <a:xfrm>
            <a:off x="7439604" y="2296721"/>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42" name="Google Shape;842;p70"/>
          <p:cNvSpPr txBox="1"/>
          <p:nvPr>
            <p:ph idx="8" type="subTitle"/>
          </p:nvPr>
        </p:nvSpPr>
        <p:spPr>
          <a:xfrm>
            <a:off x="7439604" y="2708208"/>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43" name="Google Shape;843;p70"/>
          <p:cNvSpPr txBox="1"/>
          <p:nvPr>
            <p:ph idx="9" type="subTitle"/>
          </p:nvPr>
        </p:nvSpPr>
        <p:spPr>
          <a:xfrm>
            <a:off x="7439604" y="3602225"/>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44" name="Google Shape;844;p70"/>
          <p:cNvSpPr txBox="1"/>
          <p:nvPr>
            <p:ph idx="13" type="subTitle"/>
          </p:nvPr>
        </p:nvSpPr>
        <p:spPr>
          <a:xfrm>
            <a:off x="7439604" y="4013712"/>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45" name="Google Shape;845;p70"/>
          <p:cNvSpPr txBox="1"/>
          <p:nvPr>
            <p:ph idx="14" type="subTitle"/>
          </p:nvPr>
        </p:nvSpPr>
        <p:spPr>
          <a:xfrm>
            <a:off x="7439604" y="4888683"/>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46" name="Google Shape;846;p70"/>
          <p:cNvSpPr txBox="1"/>
          <p:nvPr>
            <p:ph idx="15" type="subTitle"/>
          </p:nvPr>
        </p:nvSpPr>
        <p:spPr>
          <a:xfrm>
            <a:off x="7439604" y="5300169"/>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847" name="Google Shape;847;p70" title="circle-treatment-deep-teal-tint.png"/>
          <p:cNvPicPr preferRelativeResize="0"/>
          <p:nvPr/>
        </p:nvPicPr>
        <p:blipFill rotWithShape="1">
          <a:blip r:embed="rId5">
            <a:alphaModFix/>
          </a:blip>
          <a:srcRect b="0" l="0" r="0" t="0"/>
          <a:stretch/>
        </p:blipFill>
        <p:spPr>
          <a:xfrm>
            <a:off x="6504967" y="4841181"/>
            <a:ext cx="763600" cy="763600"/>
          </a:xfrm>
          <a:prstGeom prst="rect">
            <a:avLst/>
          </a:prstGeom>
          <a:noFill/>
          <a:ln>
            <a:noFill/>
          </a:ln>
        </p:spPr>
      </p:pic>
      <p:sp>
        <p:nvSpPr>
          <p:cNvPr id="848" name="Google Shape;848;p70"/>
          <p:cNvSpPr/>
          <p:nvPr/>
        </p:nvSpPr>
        <p:spPr>
          <a:xfrm>
            <a:off x="6568367" y="4904815"/>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49" name="Google Shape;849;p70"/>
          <p:cNvSpPr/>
          <p:nvPr>
            <p:ph idx="16" type="pic"/>
          </p:nvPr>
        </p:nvSpPr>
        <p:spPr>
          <a:xfrm>
            <a:off x="6632367" y="4968448"/>
            <a:ext cx="508800" cy="508800"/>
          </a:xfrm>
          <a:prstGeom prst="ellipse">
            <a:avLst/>
          </a:prstGeom>
          <a:noFill/>
          <a:ln>
            <a:noFill/>
          </a:ln>
        </p:spPr>
      </p:sp>
      <p:pic>
        <p:nvPicPr>
          <p:cNvPr id="850" name="Google Shape;850;p70"/>
          <p:cNvPicPr preferRelativeResize="0"/>
          <p:nvPr/>
        </p:nvPicPr>
        <p:blipFill rotWithShape="1">
          <a:blip r:embed="rId6">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5 (Alt 1)">
  <p:cSld name="1_Columns with Icons - 5 (Alt 1)">
    <p:spTree>
      <p:nvGrpSpPr>
        <p:cNvPr id="851" name="Shape 851"/>
        <p:cNvGrpSpPr/>
        <p:nvPr/>
      </p:nvGrpSpPr>
      <p:grpSpPr>
        <a:xfrm>
          <a:off x="0" y="0"/>
          <a:ext cx="0" cy="0"/>
          <a:chOff x="0" y="0"/>
          <a:chExt cx="0" cy="0"/>
        </a:xfrm>
      </p:grpSpPr>
      <p:sp>
        <p:nvSpPr>
          <p:cNvPr id="852" name="Google Shape;852;p71"/>
          <p:cNvSpPr/>
          <p:nvPr/>
        </p:nvSpPr>
        <p:spPr>
          <a:xfrm>
            <a:off x="6041067" y="593367"/>
            <a:ext cx="5774800" cy="5402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sp>
        <p:nvSpPr>
          <p:cNvPr id="853" name="Google Shape;853;p71"/>
          <p:cNvSpPr/>
          <p:nvPr/>
        </p:nvSpPr>
        <p:spPr>
          <a:xfrm>
            <a:off x="6502311" y="887983"/>
            <a:ext cx="609600" cy="609600"/>
          </a:xfrm>
          <a:prstGeom prst="ellipse">
            <a:avLst/>
          </a:prstGeom>
          <a:solidFill>
            <a:schemeClr val="accent1"/>
          </a:solidFill>
          <a:ln>
            <a:noFill/>
          </a:ln>
        </p:spPr>
        <p:txBody>
          <a:bodyPr anchorCtr="0" anchor="ctr" bIns="48600" lIns="48600" spcFirstLastPara="1" rIns="48600" wrap="square" tIns="48600">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54" name="Google Shape;854;p71"/>
          <p:cNvSpPr/>
          <p:nvPr/>
        </p:nvSpPr>
        <p:spPr>
          <a:xfrm>
            <a:off x="6502311" y="1973849"/>
            <a:ext cx="609600" cy="609600"/>
          </a:xfrm>
          <a:prstGeom prst="ellipse">
            <a:avLst/>
          </a:prstGeom>
          <a:solidFill>
            <a:schemeClr val="accent1"/>
          </a:solidFill>
          <a:ln>
            <a:noFill/>
          </a:ln>
        </p:spPr>
        <p:txBody>
          <a:bodyPr anchorCtr="0" anchor="ctr" bIns="48600" lIns="48600" spcFirstLastPara="1" rIns="48600" wrap="square" tIns="48600">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55" name="Google Shape;855;p71"/>
          <p:cNvSpPr/>
          <p:nvPr/>
        </p:nvSpPr>
        <p:spPr>
          <a:xfrm>
            <a:off x="6502311" y="3027949"/>
            <a:ext cx="609600" cy="609600"/>
          </a:xfrm>
          <a:prstGeom prst="ellipse">
            <a:avLst/>
          </a:prstGeom>
          <a:solidFill>
            <a:schemeClr val="accent1"/>
          </a:solidFill>
          <a:ln>
            <a:noFill/>
          </a:ln>
        </p:spPr>
        <p:txBody>
          <a:bodyPr anchorCtr="0" anchor="ctr" bIns="48600" lIns="48600" spcFirstLastPara="1" rIns="48600" wrap="square" tIns="48600">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56" name="Google Shape;856;p71"/>
          <p:cNvSpPr/>
          <p:nvPr/>
        </p:nvSpPr>
        <p:spPr>
          <a:xfrm>
            <a:off x="6502311" y="4075699"/>
            <a:ext cx="609600" cy="609600"/>
          </a:xfrm>
          <a:prstGeom prst="ellipse">
            <a:avLst/>
          </a:prstGeom>
          <a:solidFill>
            <a:schemeClr val="accent1"/>
          </a:solidFill>
          <a:ln>
            <a:noFill/>
          </a:ln>
        </p:spPr>
        <p:txBody>
          <a:bodyPr anchorCtr="0" anchor="ctr" bIns="48600" lIns="48600" spcFirstLastPara="1" rIns="48600" wrap="square" tIns="48600">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57" name="Google Shape;857;p71"/>
          <p:cNvSpPr/>
          <p:nvPr/>
        </p:nvSpPr>
        <p:spPr>
          <a:xfrm>
            <a:off x="6502311" y="5042283"/>
            <a:ext cx="609600" cy="609600"/>
          </a:xfrm>
          <a:prstGeom prst="ellipse">
            <a:avLst/>
          </a:prstGeom>
          <a:solidFill>
            <a:schemeClr val="accent1"/>
          </a:solidFill>
          <a:ln>
            <a:noFill/>
          </a:ln>
        </p:spPr>
        <p:txBody>
          <a:bodyPr anchorCtr="0" anchor="ctr" bIns="48600" lIns="48600" spcFirstLastPara="1" rIns="48600" wrap="square" tIns="48600">
            <a:noAutofit/>
          </a:bodyPr>
          <a:lstStyle/>
          <a:p>
            <a:pPr indent="0" lvl="0" marL="0" marR="0" rtl="0" algn="ctr">
              <a:lnSpc>
                <a:spcPct val="100000"/>
              </a:lnSpc>
              <a:spcBef>
                <a:spcPts val="0"/>
              </a:spcBef>
              <a:spcAft>
                <a:spcPts val="0"/>
              </a:spcAft>
              <a:buClr>
                <a:schemeClr val="dk1"/>
              </a:buClr>
              <a:buSzPts val="744"/>
              <a:buFont typeface="Arial"/>
              <a:buNone/>
            </a:pPr>
            <a:r>
              <a:t/>
            </a:r>
            <a:endParaRPr b="0" i="0" sz="744" u="none" cap="none" strike="noStrike">
              <a:solidFill>
                <a:schemeClr val="dk1"/>
              </a:solidFill>
              <a:latin typeface="Sora"/>
              <a:ea typeface="Sora"/>
              <a:cs typeface="Sora"/>
              <a:sym typeface="Sora"/>
            </a:endParaRPr>
          </a:p>
        </p:txBody>
      </p:sp>
      <p:sp>
        <p:nvSpPr>
          <p:cNvPr id="858" name="Google Shape;858;p71"/>
          <p:cNvSpPr/>
          <p:nvPr>
            <p:ph idx="2" type="pic"/>
          </p:nvPr>
        </p:nvSpPr>
        <p:spPr>
          <a:xfrm>
            <a:off x="6563311" y="948983"/>
            <a:ext cx="487600" cy="487600"/>
          </a:xfrm>
          <a:prstGeom prst="ellipse">
            <a:avLst/>
          </a:prstGeom>
          <a:noFill/>
          <a:ln>
            <a:noFill/>
          </a:ln>
        </p:spPr>
      </p:sp>
      <p:sp>
        <p:nvSpPr>
          <p:cNvPr id="859" name="Google Shape;859;p71"/>
          <p:cNvSpPr/>
          <p:nvPr>
            <p:ph idx="3" type="pic"/>
          </p:nvPr>
        </p:nvSpPr>
        <p:spPr>
          <a:xfrm>
            <a:off x="6563311" y="2034849"/>
            <a:ext cx="487600" cy="487600"/>
          </a:xfrm>
          <a:prstGeom prst="ellipse">
            <a:avLst/>
          </a:prstGeom>
          <a:noFill/>
          <a:ln>
            <a:noFill/>
          </a:ln>
        </p:spPr>
      </p:sp>
      <p:sp>
        <p:nvSpPr>
          <p:cNvPr id="860" name="Google Shape;860;p71"/>
          <p:cNvSpPr/>
          <p:nvPr>
            <p:ph idx="4" type="pic"/>
          </p:nvPr>
        </p:nvSpPr>
        <p:spPr>
          <a:xfrm>
            <a:off x="6563311" y="3088949"/>
            <a:ext cx="487600" cy="487600"/>
          </a:xfrm>
          <a:prstGeom prst="ellipse">
            <a:avLst/>
          </a:prstGeom>
          <a:noFill/>
          <a:ln>
            <a:noFill/>
          </a:ln>
        </p:spPr>
      </p:sp>
      <p:sp>
        <p:nvSpPr>
          <p:cNvPr id="861" name="Google Shape;861;p71"/>
          <p:cNvSpPr/>
          <p:nvPr>
            <p:ph idx="5" type="pic"/>
          </p:nvPr>
        </p:nvSpPr>
        <p:spPr>
          <a:xfrm>
            <a:off x="6563311" y="4136699"/>
            <a:ext cx="487600" cy="487600"/>
          </a:xfrm>
          <a:prstGeom prst="ellipse">
            <a:avLst/>
          </a:prstGeom>
          <a:noFill/>
          <a:ln>
            <a:noFill/>
          </a:ln>
        </p:spPr>
      </p:sp>
      <p:sp>
        <p:nvSpPr>
          <p:cNvPr id="862" name="Google Shape;862;p71"/>
          <p:cNvSpPr/>
          <p:nvPr>
            <p:ph idx="6" type="pic"/>
          </p:nvPr>
        </p:nvSpPr>
        <p:spPr>
          <a:xfrm>
            <a:off x="6563311" y="5103283"/>
            <a:ext cx="487600" cy="487600"/>
          </a:xfrm>
          <a:prstGeom prst="ellipse">
            <a:avLst/>
          </a:prstGeom>
          <a:noFill/>
          <a:ln>
            <a:noFill/>
          </a:ln>
        </p:spPr>
      </p:sp>
      <p:sp>
        <p:nvSpPr>
          <p:cNvPr id="863" name="Google Shape;863;p71"/>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864" name="Google Shape;864;p71"/>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865" name="Google Shape;865;p71"/>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866" name="Google Shape;866;p71"/>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867" name="Google Shape;867;p71"/>
          <p:cNvSpPr txBox="1"/>
          <p:nvPr>
            <p:ph idx="1" type="subTitle"/>
          </p:nvPr>
        </p:nvSpPr>
        <p:spPr>
          <a:xfrm>
            <a:off x="7360177" y="850489"/>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68" name="Google Shape;868;p71"/>
          <p:cNvSpPr txBox="1"/>
          <p:nvPr>
            <p:ph idx="7" type="subTitle"/>
          </p:nvPr>
        </p:nvSpPr>
        <p:spPr>
          <a:xfrm>
            <a:off x="7360177" y="1261975"/>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69" name="Google Shape;869;p71"/>
          <p:cNvSpPr txBox="1"/>
          <p:nvPr>
            <p:ph type="title"/>
          </p:nvPr>
        </p:nvSpPr>
        <p:spPr>
          <a:xfrm>
            <a:off x="415600" y="1108525"/>
            <a:ext cx="51292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870" name="Google Shape;870;p71"/>
          <p:cNvSpPr txBox="1"/>
          <p:nvPr>
            <p:ph idx="8" type="body"/>
          </p:nvPr>
        </p:nvSpPr>
        <p:spPr>
          <a:xfrm>
            <a:off x="415600" y="1806967"/>
            <a:ext cx="51292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871" name="Google Shape;871;p71"/>
          <p:cNvSpPr txBox="1"/>
          <p:nvPr>
            <p:ph idx="9" type="subTitle"/>
          </p:nvPr>
        </p:nvSpPr>
        <p:spPr>
          <a:xfrm>
            <a:off x="7360177" y="1949555"/>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72" name="Google Shape;872;p71"/>
          <p:cNvSpPr txBox="1"/>
          <p:nvPr>
            <p:ph idx="13" type="subTitle"/>
          </p:nvPr>
        </p:nvSpPr>
        <p:spPr>
          <a:xfrm>
            <a:off x="7360177" y="2361041"/>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73" name="Google Shape;873;p71"/>
          <p:cNvSpPr txBox="1"/>
          <p:nvPr>
            <p:ph idx="14" type="subTitle"/>
          </p:nvPr>
        </p:nvSpPr>
        <p:spPr>
          <a:xfrm>
            <a:off x="7360177" y="2994941"/>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74" name="Google Shape;874;p71"/>
          <p:cNvSpPr txBox="1"/>
          <p:nvPr>
            <p:ph idx="15" type="subTitle"/>
          </p:nvPr>
        </p:nvSpPr>
        <p:spPr>
          <a:xfrm>
            <a:off x="7360177" y="3406428"/>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75" name="Google Shape;875;p71"/>
          <p:cNvSpPr txBox="1"/>
          <p:nvPr>
            <p:ph idx="16" type="subTitle"/>
          </p:nvPr>
        </p:nvSpPr>
        <p:spPr>
          <a:xfrm>
            <a:off x="7360177" y="4043383"/>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76" name="Google Shape;876;p71"/>
          <p:cNvSpPr txBox="1"/>
          <p:nvPr>
            <p:ph idx="17" type="subTitle"/>
          </p:nvPr>
        </p:nvSpPr>
        <p:spPr>
          <a:xfrm>
            <a:off x="7360177" y="4454869"/>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77" name="Google Shape;877;p71"/>
          <p:cNvSpPr txBox="1"/>
          <p:nvPr>
            <p:ph idx="18" type="subTitle"/>
          </p:nvPr>
        </p:nvSpPr>
        <p:spPr>
          <a:xfrm>
            <a:off x="7360177" y="5036049"/>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78" name="Google Shape;878;p71"/>
          <p:cNvSpPr txBox="1"/>
          <p:nvPr>
            <p:ph idx="19" type="subTitle"/>
          </p:nvPr>
        </p:nvSpPr>
        <p:spPr>
          <a:xfrm>
            <a:off x="7360177" y="5447536"/>
            <a:ext cx="4062000" cy="348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879" name="Google Shape;879;p71"/>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Icons - 4 (Alt 2)">
  <p:cSld name="1_Columns with Icons - 4 (Alt 2)">
    <p:spTree>
      <p:nvGrpSpPr>
        <p:cNvPr id="880" name="Shape 880"/>
        <p:cNvGrpSpPr/>
        <p:nvPr/>
      </p:nvGrpSpPr>
      <p:grpSpPr>
        <a:xfrm>
          <a:off x="0" y="0"/>
          <a:ext cx="0" cy="0"/>
          <a:chOff x="0" y="0"/>
          <a:chExt cx="0" cy="0"/>
        </a:xfrm>
      </p:grpSpPr>
      <p:pic>
        <p:nvPicPr>
          <p:cNvPr id="881" name="Google Shape;881;p72" title="circle-treatment-vermilion-tint.png"/>
          <p:cNvPicPr preferRelativeResize="0"/>
          <p:nvPr/>
        </p:nvPicPr>
        <p:blipFill rotWithShape="1">
          <a:blip r:embed="rId2">
            <a:alphaModFix/>
          </a:blip>
          <a:srcRect b="0" l="0" r="0" t="0"/>
          <a:stretch/>
        </p:blipFill>
        <p:spPr>
          <a:xfrm>
            <a:off x="470684" y="3150267"/>
            <a:ext cx="763600" cy="763600"/>
          </a:xfrm>
          <a:prstGeom prst="rect">
            <a:avLst/>
          </a:prstGeom>
          <a:noFill/>
          <a:ln>
            <a:noFill/>
          </a:ln>
        </p:spPr>
      </p:pic>
      <p:sp>
        <p:nvSpPr>
          <p:cNvPr id="882" name="Google Shape;882;p72"/>
          <p:cNvSpPr/>
          <p:nvPr/>
        </p:nvSpPr>
        <p:spPr>
          <a:xfrm>
            <a:off x="534084" y="32139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83" name="Google Shape;883;p72"/>
          <p:cNvSpPr/>
          <p:nvPr>
            <p:ph idx="2" type="pic"/>
          </p:nvPr>
        </p:nvSpPr>
        <p:spPr>
          <a:xfrm>
            <a:off x="598084" y="3277533"/>
            <a:ext cx="508800" cy="508800"/>
          </a:xfrm>
          <a:prstGeom prst="ellipse">
            <a:avLst/>
          </a:prstGeom>
          <a:noFill/>
          <a:ln>
            <a:noFill/>
          </a:ln>
        </p:spPr>
      </p:sp>
      <p:sp>
        <p:nvSpPr>
          <p:cNvPr id="884" name="Google Shape;884;p72"/>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885" name="Google Shape;885;p72"/>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886" name="Google Shape;886;p72"/>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887" name="Google Shape;887;p72"/>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888" name="Google Shape;888;p72"/>
          <p:cNvSpPr txBox="1"/>
          <p:nvPr>
            <p:ph idx="1" type="subTitle"/>
          </p:nvPr>
        </p:nvSpPr>
        <p:spPr>
          <a:xfrm>
            <a:off x="1410700" y="3190728"/>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89" name="Google Shape;889;p72"/>
          <p:cNvSpPr txBox="1"/>
          <p:nvPr>
            <p:ph idx="3" type="subTitle"/>
          </p:nvPr>
        </p:nvSpPr>
        <p:spPr>
          <a:xfrm>
            <a:off x="1410700" y="3641931"/>
            <a:ext cx="4062000" cy="231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890" name="Google Shape;890;p72"/>
          <p:cNvSpPr txBox="1"/>
          <p:nvPr>
            <p:ph type="title"/>
          </p:nvPr>
        </p:nvSpPr>
        <p:spPr>
          <a:xfrm>
            <a:off x="470696" y="1108525"/>
            <a:ext cx="63992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891" name="Google Shape;891;p72"/>
          <p:cNvSpPr txBox="1"/>
          <p:nvPr>
            <p:ph idx="4" type="subTitle"/>
          </p:nvPr>
        </p:nvSpPr>
        <p:spPr>
          <a:xfrm>
            <a:off x="463296" y="1757600"/>
            <a:ext cx="5129200" cy="318549"/>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892" name="Google Shape;892;p72" title="circle-treatment-vermilion-tint.png"/>
          <p:cNvPicPr preferRelativeResize="0"/>
          <p:nvPr/>
        </p:nvPicPr>
        <p:blipFill rotWithShape="1">
          <a:blip r:embed="rId2">
            <a:alphaModFix/>
          </a:blip>
          <a:srcRect b="0" l="0" r="0" t="0"/>
          <a:stretch/>
        </p:blipFill>
        <p:spPr>
          <a:xfrm>
            <a:off x="6396351" y="3150267"/>
            <a:ext cx="763600" cy="763600"/>
          </a:xfrm>
          <a:prstGeom prst="rect">
            <a:avLst/>
          </a:prstGeom>
          <a:noFill/>
          <a:ln>
            <a:noFill/>
          </a:ln>
        </p:spPr>
      </p:pic>
      <p:sp>
        <p:nvSpPr>
          <p:cNvPr id="893" name="Google Shape;893;p72"/>
          <p:cNvSpPr/>
          <p:nvPr/>
        </p:nvSpPr>
        <p:spPr>
          <a:xfrm>
            <a:off x="6459751" y="3213900"/>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94" name="Google Shape;894;p72"/>
          <p:cNvSpPr/>
          <p:nvPr>
            <p:ph idx="5" type="pic"/>
          </p:nvPr>
        </p:nvSpPr>
        <p:spPr>
          <a:xfrm>
            <a:off x="6523751" y="3277533"/>
            <a:ext cx="508800" cy="508800"/>
          </a:xfrm>
          <a:prstGeom prst="ellipse">
            <a:avLst/>
          </a:prstGeom>
          <a:noFill/>
          <a:ln>
            <a:noFill/>
          </a:ln>
        </p:spPr>
      </p:sp>
      <p:sp>
        <p:nvSpPr>
          <p:cNvPr id="895" name="Google Shape;895;p72"/>
          <p:cNvSpPr txBox="1"/>
          <p:nvPr>
            <p:ph idx="6" type="subTitle"/>
          </p:nvPr>
        </p:nvSpPr>
        <p:spPr>
          <a:xfrm>
            <a:off x="7336367" y="3190728"/>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896" name="Google Shape;896;p72"/>
          <p:cNvSpPr txBox="1"/>
          <p:nvPr>
            <p:ph idx="7" type="subTitle"/>
          </p:nvPr>
        </p:nvSpPr>
        <p:spPr>
          <a:xfrm>
            <a:off x="7336367" y="3641931"/>
            <a:ext cx="4062000" cy="231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897" name="Google Shape;897;p72" title="circle-treatment-vermilion-tint.png"/>
          <p:cNvPicPr preferRelativeResize="0"/>
          <p:nvPr/>
        </p:nvPicPr>
        <p:blipFill rotWithShape="1">
          <a:blip r:embed="rId2">
            <a:alphaModFix/>
          </a:blip>
          <a:srcRect b="0" l="0" r="0" t="0"/>
          <a:stretch/>
        </p:blipFill>
        <p:spPr>
          <a:xfrm>
            <a:off x="470684" y="4537500"/>
            <a:ext cx="763600" cy="763600"/>
          </a:xfrm>
          <a:prstGeom prst="rect">
            <a:avLst/>
          </a:prstGeom>
          <a:noFill/>
          <a:ln>
            <a:noFill/>
          </a:ln>
        </p:spPr>
      </p:pic>
      <p:sp>
        <p:nvSpPr>
          <p:cNvPr id="898" name="Google Shape;898;p72"/>
          <p:cNvSpPr/>
          <p:nvPr/>
        </p:nvSpPr>
        <p:spPr>
          <a:xfrm>
            <a:off x="534084" y="4601133"/>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899" name="Google Shape;899;p72"/>
          <p:cNvSpPr/>
          <p:nvPr>
            <p:ph idx="8" type="pic"/>
          </p:nvPr>
        </p:nvSpPr>
        <p:spPr>
          <a:xfrm>
            <a:off x="598084" y="4664767"/>
            <a:ext cx="508800" cy="508800"/>
          </a:xfrm>
          <a:prstGeom prst="ellipse">
            <a:avLst/>
          </a:prstGeom>
          <a:noFill/>
          <a:ln>
            <a:noFill/>
          </a:ln>
        </p:spPr>
      </p:sp>
      <p:sp>
        <p:nvSpPr>
          <p:cNvPr id="900" name="Google Shape;900;p72"/>
          <p:cNvSpPr txBox="1"/>
          <p:nvPr>
            <p:ph idx="9" type="subTitle"/>
          </p:nvPr>
        </p:nvSpPr>
        <p:spPr>
          <a:xfrm>
            <a:off x="1410700" y="4577961"/>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901" name="Google Shape;901;p72"/>
          <p:cNvSpPr txBox="1"/>
          <p:nvPr>
            <p:ph idx="13" type="subTitle"/>
          </p:nvPr>
        </p:nvSpPr>
        <p:spPr>
          <a:xfrm>
            <a:off x="1410700" y="5029164"/>
            <a:ext cx="4062000" cy="231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902" name="Google Shape;902;p72" title="circle-treatment-vermilion-tint.png"/>
          <p:cNvPicPr preferRelativeResize="0"/>
          <p:nvPr/>
        </p:nvPicPr>
        <p:blipFill rotWithShape="1">
          <a:blip r:embed="rId2">
            <a:alphaModFix/>
          </a:blip>
          <a:srcRect b="0" l="0" r="0" t="0"/>
          <a:stretch/>
        </p:blipFill>
        <p:spPr>
          <a:xfrm>
            <a:off x="6396351" y="4537500"/>
            <a:ext cx="763600" cy="763600"/>
          </a:xfrm>
          <a:prstGeom prst="rect">
            <a:avLst/>
          </a:prstGeom>
          <a:noFill/>
          <a:ln>
            <a:noFill/>
          </a:ln>
        </p:spPr>
      </p:pic>
      <p:sp>
        <p:nvSpPr>
          <p:cNvPr id="903" name="Google Shape;903;p72"/>
          <p:cNvSpPr/>
          <p:nvPr/>
        </p:nvSpPr>
        <p:spPr>
          <a:xfrm>
            <a:off x="6459751" y="4601133"/>
            <a:ext cx="636800" cy="636800"/>
          </a:xfrm>
          <a:prstGeom prst="ellipse">
            <a:avLst/>
          </a:prstGeom>
          <a:solidFill>
            <a:schemeClr val="lt1"/>
          </a:solidFill>
          <a:ln>
            <a:noFill/>
          </a:ln>
        </p:spPr>
        <p:txBody>
          <a:bodyPr anchorCtr="0" anchor="ctr" bIns="50900" lIns="50900" spcFirstLastPara="1" rIns="50900" wrap="square" tIns="50900">
            <a:noAutofit/>
          </a:bodyPr>
          <a:lstStyle/>
          <a:p>
            <a:pPr indent="0" lvl="0" marL="0" marR="0" rtl="0" algn="ctr">
              <a:lnSpc>
                <a:spcPct val="100000"/>
              </a:lnSpc>
              <a:spcBef>
                <a:spcPts val="0"/>
              </a:spcBef>
              <a:spcAft>
                <a:spcPts val="0"/>
              </a:spcAft>
              <a:buClr>
                <a:schemeClr val="dk1"/>
              </a:buClr>
              <a:buSzPts val="779"/>
              <a:buFont typeface="Arial"/>
              <a:buNone/>
            </a:pPr>
            <a:r>
              <a:t/>
            </a:r>
            <a:endParaRPr b="0" i="0" sz="779" u="none" cap="none" strike="noStrike">
              <a:solidFill>
                <a:schemeClr val="dk1"/>
              </a:solidFill>
              <a:latin typeface="Sora"/>
              <a:ea typeface="Sora"/>
              <a:cs typeface="Sora"/>
              <a:sym typeface="Sora"/>
            </a:endParaRPr>
          </a:p>
        </p:txBody>
      </p:sp>
      <p:sp>
        <p:nvSpPr>
          <p:cNvPr id="904" name="Google Shape;904;p72"/>
          <p:cNvSpPr/>
          <p:nvPr>
            <p:ph idx="14" type="pic"/>
          </p:nvPr>
        </p:nvSpPr>
        <p:spPr>
          <a:xfrm>
            <a:off x="6523751" y="4664767"/>
            <a:ext cx="508800" cy="508800"/>
          </a:xfrm>
          <a:prstGeom prst="ellipse">
            <a:avLst/>
          </a:prstGeom>
          <a:noFill/>
          <a:ln>
            <a:noFill/>
          </a:ln>
        </p:spPr>
      </p:sp>
      <p:sp>
        <p:nvSpPr>
          <p:cNvPr id="905" name="Google Shape;905;p72"/>
          <p:cNvSpPr txBox="1"/>
          <p:nvPr>
            <p:ph idx="15" type="subTitle"/>
          </p:nvPr>
        </p:nvSpPr>
        <p:spPr>
          <a:xfrm>
            <a:off x="7336367" y="4577961"/>
            <a:ext cx="4062000" cy="3040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906" name="Google Shape;906;p72"/>
          <p:cNvSpPr txBox="1"/>
          <p:nvPr>
            <p:ph idx="16" type="subTitle"/>
          </p:nvPr>
        </p:nvSpPr>
        <p:spPr>
          <a:xfrm>
            <a:off x="7336367" y="5029164"/>
            <a:ext cx="4062000" cy="231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pic>
        <p:nvPicPr>
          <p:cNvPr id="907" name="Google Shape;907;p72"/>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5 People">
  <p:cSld name="Team - 5 People">
    <p:spTree>
      <p:nvGrpSpPr>
        <p:cNvPr id="908" name="Shape 908"/>
        <p:cNvGrpSpPr/>
        <p:nvPr/>
      </p:nvGrpSpPr>
      <p:grpSpPr>
        <a:xfrm>
          <a:off x="0" y="0"/>
          <a:ext cx="0" cy="0"/>
          <a:chOff x="0" y="0"/>
          <a:chExt cx="0" cy="0"/>
        </a:xfrm>
      </p:grpSpPr>
      <p:pic>
        <p:nvPicPr>
          <p:cNvPr id="909" name="Google Shape;909;p73" title="circle-frame-deep-indigo-pattern-fill-bright.png"/>
          <p:cNvPicPr preferRelativeResize="0"/>
          <p:nvPr/>
        </p:nvPicPr>
        <p:blipFill rotWithShape="1">
          <a:blip r:embed="rId2">
            <a:alphaModFix/>
          </a:blip>
          <a:srcRect b="0" l="0" r="0" t="0"/>
          <a:stretch/>
        </p:blipFill>
        <p:spPr>
          <a:xfrm rot="5400000">
            <a:off x="9989702" y="1860000"/>
            <a:ext cx="1523997" cy="1523997"/>
          </a:xfrm>
          <a:prstGeom prst="rect">
            <a:avLst/>
          </a:prstGeom>
          <a:noFill/>
          <a:ln>
            <a:noFill/>
          </a:ln>
        </p:spPr>
      </p:pic>
      <p:sp>
        <p:nvSpPr>
          <p:cNvPr id="910" name="Google Shape;910;p73"/>
          <p:cNvSpPr/>
          <p:nvPr>
            <p:ph idx="2" type="pic"/>
          </p:nvPr>
        </p:nvSpPr>
        <p:spPr>
          <a:xfrm>
            <a:off x="10142100" y="2012412"/>
            <a:ext cx="1219200" cy="1219200"/>
          </a:xfrm>
          <a:prstGeom prst="ellipse">
            <a:avLst/>
          </a:prstGeom>
          <a:noFill/>
          <a:ln>
            <a:noFill/>
          </a:ln>
        </p:spPr>
      </p:sp>
      <p:pic>
        <p:nvPicPr>
          <p:cNvPr id="911" name="Google Shape;911;p73" title="circle-frame-indigo-pattern-fill-bright.png"/>
          <p:cNvPicPr preferRelativeResize="0"/>
          <p:nvPr/>
        </p:nvPicPr>
        <p:blipFill rotWithShape="1">
          <a:blip r:embed="rId3">
            <a:alphaModFix/>
          </a:blip>
          <a:srcRect b="0" l="0" r="0" t="0"/>
          <a:stretch/>
        </p:blipFill>
        <p:spPr>
          <a:xfrm flipH="1" rot="10800000">
            <a:off x="7677902" y="1860000"/>
            <a:ext cx="1523997" cy="1523997"/>
          </a:xfrm>
          <a:prstGeom prst="rect">
            <a:avLst/>
          </a:prstGeom>
          <a:noFill/>
          <a:ln>
            <a:noFill/>
          </a:ln>
        </p:spPr>
      </p:pic>
      <p:sp>
        <p:nvSpPr>
          <p:cNvPr id="912" name="Google Shape;912;p73"/>
          <p:cNvSpPr/>
          <p:nvPr>
            <p:ph idx="3" type="pic"/>
          </p:nvPr>
        </p:nvSpPr>
        <p:spPr>
          <a:xfrm>
            <a:off x="7830300" y="2012412"/>
            <a:ext cx="1219200" cy="1219200"/>
          </a:xfrm>
          <a:prstGeom prst="ellipse">
            <a:avLst/>
          </a:prstGeom>
          <a:noFill/>
          <a:ln>
            <a:noFill/>
          </a:ln>
        </p:spPr>
      </p:sp>
      <p:pic>
        <p:nvPicPr>
          <p:cNvPr id="913" name="Google Shape;913;p73" title="circle-frame-deep-indigo-pattern-fill-bright.png"/>
          <p:cNvPicPr preferRelativeResize="0"/>
          <p:nvPr/>
        </p:nvPicPr>
        <p:blipFill rotWithShape="1">
          <a:blip r:embed="rId2">
            <a:alphaModFix/>
          </a:blip>
          <a:srcRect b="0" l="0" r="0" t="0"/>
          <a:stretch/>
        </p:blipFill>
        <p:spPr>
          <a:xfrm flipH="1" rot="-5400000">
            <a:off x="5296102" y="1860000"/>
            <a:ext cx="1523997" cy="1523997"/>
          </a:xfrm>
          <a:prstGeom prst="rect">
            <a:avLst/>
          </a:prstGeom>
          <a:noFill/>
          <a:ln>
            <a:noFill/>
          </a:ln>
        </p:spPr>
      </p:pic>
      <p:sp>
        <p:nvSpPr>
          <p:cNvPr id="914" name="Google Shape;914;p73"/>
          <p:cNvSpPr/>
          <p:nvPr>
            <p:ph idx="4" type="pic"/>
          </p:nvPr>
        </p:nvSpPr>
        <p:spPr>
          <a:xfrm>
            <a:off x="5448500" y="2012412"/>
            <a:ext cx="1219200" cy="1219200"/>
          </a:xfrm>
          <a:prstGeom prst="ellipse">
            <a:avLst/>
          </a:prstGeom>
          <a:noFill/>
          <a:ln>
            <a:noFill/>
          </a:ln>
        </p:spPr>
      </p:sp>
      <p:pic>
        <p:nvPicPr>
          <p:cNvPr id="915" name="Google Shape;915;p73" title="circle-frame-indigo-pattern-fill-bright.png"/>
          <p:cNvPicPr preferRelativeResize="0"/>
          <p:nvPr/>
        </p:nvPicPr>
        <p:blipFill rotWithShape="1">
          <a:blip r:embed="rId3">
            <a:alphaModFix/>
          </a:blip>
          <a:srcRect b="0" l="0" r="0" t="0"/>
          <a:stretch/>
        </p:blipFill>
        <p:spPr>
          <a:xfrm>
            <a:off x="2990102" y="1860000"/>
            <a:ext cx="1523997" cy="1523997"/>
          </a:xfrm>
          <a:prstGeom prst="rect">
            <a:avLst/>
          </a:prstGeom>
          <a:noFill/>
          <a:ln>
            <a:noFill/>
          </a:ln>
        </p:spPr>
      </p:pic>
      <p:sp>
        <p:nvSpPr>
          <p:cNvPr id="916" name="Google Shape;916;p73"/>
          <p:cNvSpPr/>
          <p:nvPr>
            <p:ph idx="5" type="pic"/>
          </p:nvPr>
        </p:nvSpPr>
        <p:spPr>
          <a:xfrm>
            <a:off x="3142500" y="2012412"/>
            <a:ext cx="1219200" cy="1219200"/>
          </a:xfrm>
          <a:prstGeom prst="ellipse">
            <a:avLst/>
          </a:prstGeom>
          <a:noFill/>
          <a:ln>
            <a:noFill/>
          </a:ln>
        </p:spPr>
      </p:sp>
      <p:pic>
        <p:nvPicPr>
          <p:cNvPr id="917" name="Google Shape;917;p73" title="circle-frame-deep-indigo-pattern-fill-bright.png"/>
          <p:cNvPicPr preferRelativeResize="0"/>
          <p:nvPr/>
        </p:nvPicPr>
        <p:blipFill rotWithShape="1">
          <a:blip r:embed="rId2">
            <a:alphaModFix/>
          </a:blip>
          <a:srcRect b="0" l="0" r="0" t="0"/>
          <a:stretch/>
        </p:blipFill>
        <p:spPr>
          <a:xfrm>
            <a:off x="678302" y="1860000"/>
            <a:ext cx="1523997" cy="1523997"/>
          </a:xfrm>
          <a:prstGeom prst="rect">
            <a:avLst/>
          </a:prstGeom>
          <a:noFill/>
          <a:ln>
            <a:noFill/>
          </a:ln>
        </p:spPr>
      </p:pic>
      <p:sp>
        <p:nvSpPr>
          <p:cNvPr id="918" name="Google Shape;918;p73"/>
          <p:cNvSpPr/>
          <p:nvPr>
            <p:ph idx="6" type="pic"/>
          </p:nvPr>
        </p:nvSpPr>
        <p:spPr>
          <a:xfrm>
            <a:off x="830700" y="2012412"/>
            <a:ext cx="1219200" cy="1219200"/>
          </a:xfrm>
          <a:prstGeom prst="ellipse">
            <a:avLst/>
          </a:prstGeom>
          <a:noFill/>
          <a:ln>
            <a:noFill/>
          </a:ln>
        </p:spPr>
      </p:sp>
      <p:sp>
        <p:nvSpPr>
          <p:cNvPr id="919" name="Google Shape;919;p73"/>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0" name="Google Shape;920;p73"/>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921" name="Google Shape;921;p73"/>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922" name="Google Shape;922;p73"/>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923" name="Google Shape;923;p73"/>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924" name="Google Shape;924;p73"/>
          <p:cNvSpPr txBox="1"/>
          <p:nvPr>
            <p:ph idx="1" type="subTitle"/>
          </p:nvPr>
        </p:nvSpPr>
        <p:spPr>
          <a:xfrm>
            <a:off x="346300" y="3830000"/>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25" name="Google Shape;925;p73"/>
          <p:cNvSpPr txBox="1"/>
          <p:nvPr>
            <p:ph idx="7" type="subTitle"/>
          </p:nvPr>
        </p:nvSpPr>
        <p:spPr>
          <a:xfrm>
            <a:off x="346300" y="4191833"/>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926" name="Google Shape;926;p73"/>
          <p:cNvSpPr txBox="1"/>
          <p:nvPr>
            <p:ph idx="8" type="subTitle"/>
          </p:nvPr>
        </p:nvSpPr>
        <p:spPr>
          <a:xfrm>
            <a:off x="2658100" y="3830000"/>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27" name="Google Shape;927;p73"/>
          <p:cNvSpPr txBox="1"/>
          <p:nvPr>
            <p:ph idx="9" type="subTitle"/>
          </p:nvPr>
        </p:nvSpPr>
        <p:spPr>
          <a:xfrm>
            <a:off x="2658100" y="4191833"/>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928" name="Google Shape;928;p73"/>
          <p:cNvSpPr txBox="1"/>
          <p:nvPr>
            <p:ph idx="13" type="subTitle"/>
          </p:nvPr>
        </p:nvSpPr>
        <p:spPr>
          <a:xfrm>
            <a:off x="4964100" y="3830000"/>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29" name="Google Shape;929;p73"/>
          <p:cNvSpPr txBox="1"/>
          <p:nvPr>
            <p:ph idx="14" type="subTitle"/>
          </p:nvPr>
        </p:nvSpPr>
        <p:spPr>
          <a:xfrm>
            <a:off x="4964100" y="4191833"/>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930" name="Google Shape;930;p73"/>
          <p:cNvSpPr txBox="1"/>
          <p:nvPr>
            <p:ph idx="15" type="subTitle"/>
          </p:nvPr>
        </p:nvSpPr>
        <p:spPr>
          <a:xfrm>
            <a:off x="7345900" y="3830000"/>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31" name="Google Shape;931;p73"/>
          <p:cNvSpPr txBox="1"/>
          <p:nvPr>
            <p:ph idx="16" type="subTitle"/>
          </p:nvPr>
        </p:nvSpPr>
        <p:spPr>
          <a:xfrm>
            <a:off x="7345900" y="4191833"/>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sp>
        <p:nvSpPr>
          <p:cNvPr id="932" name="Google Shape;932;p73"/>
          <p:cNvSpPr txBox="1"/>
          <p:nvPr>
            <p:ph idx="17" type="subTitle"/>
          </p:nvPr>
        </p:nvSpPr>
        <p:spPr>
          <a:xfrm>
            <a:off x="9657700" y="3830000"/>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b="1"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33" name="Google Shape;933;p73"/>
          <p:cNvSpPr txBox="1"/>
          <p:nvPr>
            <p:ph idx="18" type="subTitle"/>
          </p:nvPr>
        </p:nvSpPr>
        <p:spPr>
          <a:xfrm>
            <a:off x="9657700" y="4191833"/>
            <a:ext cx="2188000" cy="4400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p:txBody>
      </p:sp>
      <p:pic>
        <p:nvPicPr>
          <p:cNvPr id="934" name="Google Shape;934;p73"/>
          <p:cNvPicPr preferRelativeResize="0"/>
          <p:nvPr/>
        </p:nvPicPr>
        <p:blipFill rotWithShape="1">
          <a:blip r:embed="rId4">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6 People">
  <p:cSld name="Team - 6 People">
    <p:spTree>
      <p:nvGrpSpPr>
        <p:cNvPr id="935" name="Shape 935"/>
        <p:cNvGrpSpPr/>
        <p:nvPr/>
      </p:nvGrpSpPr>
      <p:grpSpPr>
        <a:xfrm>
          <a:off x="0" y="0"/>
          <a:ext cx="0" cy="0"/>
          <a:chOff x="0" y="0"/>
          <a:chExt cx="0" cy="0"/>
        </a:xfrm>
      </p:grpSpPr>
      <p:sp>
        <p:nvSpPr>
          <p:cNvPr id="936" name="Google Shape;936;p74"/>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37" name="Google Shape;937;p74"/>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938" name="Google Shape;938;p74"/>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939" name="Google Shape;939;p74"/>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940" name="Google Shape;940;p74"/>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941" name="Google Shape;941;p74"/>
          <p:cNvSpPr/>
          <p:nvPr/>
        </p:nvSpPr>
        <p:spPr>
          <a:xfrm>
            <a:off x="4346004" y="1944096"/>
            <a:ext cx="3500000" cy="1050400"/>
          </a:xfrm>
          <a:prstGeom prst="roundRect">
            <a:avLst>
              <a:gd fmla="val 50000" name="adj"/>
            </a:avLst>
          </a:prstGeom>
          <a:solidFill>
            <a:schemeClr val="accent3"/>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42" name="Google Shape;942;p74"/>
          <p:cNvSpPr/>
          <p:nvPr/>
        </p:nvSpPr>
        <p:spPr>
          <a:xfrm>
            <a:off x="4433517"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43" name="Google Shape;943;p74"/>
          <p:cNvSpPr/>
          <p:nvPr>
            <p:ph idx="2" type="pic"/>
          </p:nvPr>
        </p:nvSpPr>
        <p:spPr>
          <a:xfrm>
            <a:off x="4468529" y="2066612"/>
            <a:ext cx="804800" cy="804800"/>
          </a:xfrm>
          <a:prstGeom prst="ellipse">
            <a:avLst/>
          </a:prstGeom>
          <a:noFill/>
          <a:ln>
            <a:noFill/>
          </a:ln>
        </p:spPr>
      </p:sp>
      <p:sp>
        <p:nvSpPr>
          <p:cNvPr id="944" name="Google Shape;944;p74"/>
          <p:cNvSpPr/>
          <p:nvPr/>
        </p:nvSpPr>
        <p:spPr>
          <a:xfrm>
            <a:off x="8082692" y="1944096"/>
            <a:ext cx="3500000" cy="1050400"/>
          </a:xfrm>
          <a:prstGeom prst="roundRect">
            <a:avLst>
              <a:gd fmla="val 50000" name="adj"/>
            </a:avLst>
          </a:prstGeom>
          <a:solidFill>
            <a:schemeClr val="accent5"/>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45" name="Google Shape;945;p74"/>
          <p:cNvSpPr/>
          <p:nvPr/>
        </p:nvSpPr>
        <p:spPr>
          <a:xfrm>
            <a:off x="8170205"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46" name="Google Shape;946;p74"/>
          <p:cNvSpPr/>
          <p:nvPr>
            <p:ph idx="3" type="pic"/>
          </p:nvPr>
        </p:nvSpPr>
        <p:spPr>
          <a:xfrm>
            <a:off x="8205216" y="2066612"/>
            <a:ext cx="804800" cy="804800"/>
          </a:xfrm>
          <a:prstGeom prst="ellipse">
            <a:avLst/>
          </a:prstGeom>
          <a:noFill/>
          <a:ln>
            <a:noFill/>
          </a:ln>
        </p:spPr>
      </p:sp>
      <p:sp>
        <p:nvSpPr>
          <p:cNvPr id="947" name="Google Shape;947;p74"/>
          <p:cNvSpPr/>
          <p:nvPr/>
        </p:nvSpPr>
        <p:spPr>
          <a:xfrm>
            <a:off x="609316" y="1944096"/>
            <a:ext cx="3500000" cy="1050400"/>
          </a:xfrm>
          <a:prstGeom prst="roundRect">
            <a:avLst>
              <a:gd fmla="val 50000" name="adj"/>
            </a:avLst>
          </a:prstGeom>
          <a:solidFill>
            <a:schemeClr val="accent1"/>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48" name="Google Shape;948;p74"/>
          <p:cNvSpPr/>
          <p:nvPr/>
        </p:nvSpPr>
        <p:spPr>
          <a:xfrm>
            <a:off x="696831" y="2031591"/>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49" name="Google Shape;949;p74"/>
          <p:cNvSpPr/>
          <p:nvPr>
            <p:ph idx="4" type="pic"/>
          </p:nvPr>
        </p:nvSpPr>
        <p:spPr>
          <a:xfrm>
            <a:off x="731841" y="2066612"/>
            <a:ext cx="804800" cy="804800"/>
          </a:xfrm>
          <a:prstGeom prst="ellipse">
            <a:avLst/>
          </a:prstGeom>
          <a:noFill/>
          <a:ln>
            <a:noFill/>
          </a:ln>
        </p:spPr>
      </p:sp>
      <p:sp>
        <p:nvSpPr>
          <p:cNvPr id="950" name="Google Shape;950;p74"/>
          <p:cNvSpPr txBox="1"/>
          <p:nvPr>
            <p:ph idx="1" type="subTitle"/>
          </p:nvPr>
        </p:nvSpPr>
        <p:spPr>
          <a:xfrm>
            <a:off x="1876433"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951" name="Google Shape;951;p74"/>
          <p:cNvSpPr txBox="1"/>
          <p:nvPr>
            <p:ph idx="5" type="subTitle"/>
          </p:nvPr>
        </p:nvSpPr>
        <p:spPr>
          <a:xfrm>
            <a:off x="1876433"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952" name="Google Shape;952;p74"/>
          <p:cNvSpPr txBox="1"/>
          <p:nvPr>
            <p:ph idx="6" type="subTitle"/>
          </p:nvPr>
        </p:nvSpPr>
        <p:spPr>
          <a:xfrm>
            <a:off x="5571167"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953" name="Google Shape;953;p74"/>
          <p:cNvSpPr txBox="1"/>
          <p:nvPr>
            <p:ph idx="7" type="subTitle"/>
          </p:nvPr>
        </p:nvSpPr>
        <p:spPr>
          <a:xfrm>
            <a:off x="5571167"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954" name="Google Shape;954;p74"/>
          <p:cNvSpPr txBox="1"/>
          <p:nvPr>
            <p:ph idx="8" type="subTitle"/>
          </p:nvPr>
        </p:nvSpPr>
        <p:spPr>
          <a:xfrm>
            <a:off x="9265900" y="2163719"/>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955" name="Google Shape;955;p74"/>
          <p:cNvSpPr txBox="1"/>
          <p:nvPr>
            <p:ph idx="9" type="subTitle"/>
          </p:nvPr>
        </p:nvSpPr>
        <p:spPr>
          <a:xfrm>
            <a:off x="9265900" y="2490584"/>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956" name="Google Shape;956;p74"/>
          <p:cNvSpPr/>
          <p:nvPr/>
        </p:nvSpPr>
        <p:spPr>
          <a:xfrm>
            <a:off x="4346004" y="3174429"/>
            <a:ext cx="3500000" cy="1050400"/>
          </a:xfrm>
          <a:prstGeom prst="roundRect">
            <a:avLst>
              <a:gd fmla="val 50000" name="adj"/>
            </a:avLst>
          </a:prstGeom>
          <a:solidFill>
            <a:schemeClr val="accent5"/>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57" name="Google Shape;957;p74"/>
          <p:cNvSpPr/>
          <p:nvPr/>
        </p:nvSpPr>
        <p:spPr>
          <a:xfrm>
            <a:off x="4433517" y="3261924"/>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58" name="Google Shape;958;p74"/>
          <p:cNvSpPr/>
          <p:nvPr>
            <p:ph idx="13" type="pic"/>
          </p:nvPr>
        </p:nvSpPr>
        <p:spPr>
          <a:xfrm>
            <a:off x="4468529" y="3296945"/>
            <a:ext cx="804800" cy="804800"/>
          </a:xfrm>
          <a:prstGeom prst="ellipse">
            <a:avLst/>
          </a:prstGeom>
          <a:noFill/>
          <a:ln>
            <a:noFill/>
          </a:ln>
        </p:spPr>
      </p:sp>
      <p:sp>
        <p:nvSpPr>
          <p:cNvPr id="959" name="Google Shape;959;p74"/>
          <p:cNvSpPr/>
          <p:nvPr/>
        </p:nvSpPr>
        <p:spPr>
          <a:xfrm>
            <a:off x="8082692" y="3174429"/>
            <a:ext cx="3500000" cy="1050400"/>
          </a:xfrm>
          <a:prstGeom prst="roundRect">
            <a:avLst>
              <a:gd fmla="val 50000" name="adj"/>
            </a:avLst>
          </a:prstGeom>
          <a:solidFill>
            <a:schemeClr val="accent3"/>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60" name="Google Shape;960;p74"/>
          <p:cNvSpPr/>
          <p:nvPr/>
        </p:nvSpPr>
        <p:spPr>
          <a:xfrm>
            <a:off x="8170205" y="3261924"/>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61" name="Google Shape;961;p74"/>
          <p:cNvSpPr/>
          <p:nvPr>
            <p:ph idx="14" type="pic"/>
          </p:nvPr>
        </p:nvSpPr>
        <p:spPr>
          <a:xfrm>
            <a:off x="8205216" y="3296945"/>
            <a:ext cx="804800" cy="804800"/>
          </a:xfrm>
          <a:prstGeom prst="ellipse">
            <a:avLst/>
          </a:prstGeom>
          <a:noFill/>
          <a:ln>
            <a:noFill/>
          </a:ln>
        </p:spPr>
      </p:sp>
      <p:sp>
        <p:nvSpPr>
          <p:cNvPr id="962" name="Google Shape;962;p74"/>
          <p:cNvSpPr/>
          <p:nvPr/>
        </p:nvSpPr>
        <p:spPr>
          <a:xfrm>
            <a:off x="609316" y="3174429"/>
            <a:ext cx="3500000" cy="1050400"/>
          </a:xfrm>
          <a:prstGeom prst="roundRect">
            <a:avLst>
              <a:gd fmla="val 50000" name="adj"/>
            </a:avLst>
          </a:prstGeom>
          <a:solidFill>
            <a:schemeClr val="accent4"/>
          </a:solidFill>
          <a:ln>
            <a:noFill/>
          </a:ln>
        </p:spPr>
        <p:txBody>
          <a:bodyPr anchorCtr="0" anchor="ctr" bIns="69950" lIns="69950" spcFirstLastPara="1" rIns="69950" wrap="square" tIns="69950">
            <a:noAutofit/>
          </a:bodyPr>
          <a:lstStyle/>
          <a:p>
            <a:pPr indent="0" lvl="0" marL="0" marR="0" rtl="0" algn="ctr">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63" name="Google Shape;963;p74"/>
          <p:cNvSpPr/>
          <p:nvPr/>
        </p:nvSpPr>
        <p:spPr>
          <a:xfrm>
            <a:off x="696831" y="3261924"/>
            <a:ext cx="874800" cy="874800"/>
          </a:xfrm>
          <a:prstGeom prst="ellipse">
            <a:avLst/>
          </a:prstGeom>
          <a:solidFill>
            <a:srgbClr val="D5E3E5"/>
          </a:solidFill>
          <a:ln>
            <a:noFill/>
          </a:ln>
        </p:spPr>
        <p:txBody>
          <a:bodyPr anchorCtr="0" anchor="ctr" bIns="69950" lIns="69950" spcFirstLastPara="1" rIns="69950" wrap="square" tIns="69950">
            <a:noAutofit/>
          </a:bodyPr>
          <a:lstStyle/>
          <a:p>
            <a:pPr indent="0" lvl="0" marL="0" marR="0" rtl="0" algn="l">
              <a:lnSpc>
                <a:spcPct val="100000"/>
              </a:lnSpc>
              <a:spcBef>
                <a:spcPts val="0"/>
              </a:spcBef>
              <a:spcAft>
                <a:spcPts val="0"/>
              </a:spcAft>
              <a:buClr>
                <a:schemeClr val="dk1"/>
              </a:buClr>
              <a:buSzPts val="1071"/>
              <a:buFont typeface="Arial"/>
              <a:buNone/>
            </a:pPr>
            <a:r>
              <a:t/>
            </a:r>
            <a:endParaRPr b="0" i="0" sz="1071" u="none" cap="none" strike="noStrike">
              <a:solidFill>
                <a:schemeClr val="dk1"/>
              </a:solidFill>
              <a:latin typeface="Sora"/>
              <a:ea typeface="Sora"/>
              <a:cs typeface="Sora"/>
              <a:sym typeface="Sora"/>
            </a:endParaRPr>
          </a:p>
        </p:txBody>
      </p:sp>
      <p:sp>
        <p:nvSpPr>
          <p:cNvPr id="964" name="Google Shape;964;p74"/>
          <p:cNvSpPr/>
          <p:nvPr>
            <p:ph idx="15" type="pic"/>
          </p:nvPr>
        </p:nvSpPr>
        <p:spPr>
          <a:xfrm>
            <a:off x="731841" y="3296945"/>
            <a:ext cx="804800" cy="804800"/>
          </a:xfrm>
          <a:prstGeom prst="ellipse">
            <a:avLst/>
          </a:prstGeom>
          <a:noFill/>
          <a:ln>
            <a:noFill/>
          </a:ln>
        </p:spPr>
      </p:sp>
      <p:sp>
        <p:nvSpPr>
          <p:cNvPr id="965" name="Google Shape;965;p74"/>
          <p:cNvSpPr txBox="1"/>
          <p:nvPr>
            <p:ph idx="16" type="subTitle"/>
          </p:nvPr>
        </p:nvSpPr>
        <p:spPr>
          <a:xfrm>
            <a:off x="1876433" y="3394053"/>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966" name="Google Shape;966;p74"/>
          <p:cNvSpPr txBox="1"/>
          <p:nvPr>
            <p:ph idx="17" type="subTitle"/>
          </p:nvPr>
        </p:nvSpPr>
        <p:spPr>
          <a:xfrm>
            <a:off x="1876433" y="3720917"/>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967" name="Google Shape;967;p74"/>
          <p:cNvSpPr txBox="1"/>
          <p:nvPr>
            <p:ph idx="18" type="subTitle"/>
          </p:nvPr>
        </p:nvSpPr>
        <p:spPr>
          <a:xfrm>
            <a:off x="5571167" y="3394053"/>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968" name="Google Shape;968;p74"/>
          <p:cNvSpPr txBox="1"/>
          <p:nvPr>
            <p:ph idx="19" type="subTitle"/>
          </p:nvPr>
        </p:nvSpPr>
        <p:spPr>
          <a:xfrm>
            <a:off x="5571167" y="3720917"/>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sp>
        <p:nvSpPr>
          <p:cNvPr id="969" name="Google Shape;969;p74"/>
          <p:cNvSpPr txBox="1"/>
          <p:nvPr>
            <p:ph idx="20" type="subTitle"/>
          </p:nvPr>
        </p:nvSpPr>
        <p:spPr>
          <a:xfrm>
            <a:off x="9265900" y="3394053"/>
            <a:ext cx="1806800" cy="235898"/>
          </a:xfrm>
          <a:prstGeom prst="rect">
            <a:avLst/>
          </a:prstGeom>
          <a:noFill/>
          <a:ln>
            <a:noFill/>
          </a:ln>
        </p:spPr>
        <p:txBody>
          <a:bodyPr anchorCtr="0" anchor="b" bIns="0" lIns="0" spcFirstLastPara="1" rIns="0" wrap="square" tIns="0">
            <a:spAutoFit/>
          </a:bodyPr>
          <a:lstStyle>
            <a:lvl1pPr lvl="0" algn="l">
              <a:lnSpc>
                <a:spcPct val="115000"/>
              </a:lnSpc>
              <a:spcBef>
                <a:spcPts val="0"/>
              </a:spcBef>
              <a:spcAft>
                <a:spcPts val="0"/>
              </a:spcAft>
              <a:buClr>
                <a:schemeClr val="lt1"/>
              </a:buClr>
              <a:buSzPts val="1000"/>
              <a:buNone/>
              <a:defRPr b="1" sz="1333">
                <a:solidFill>
                  <a:schemeClr val="lt1"/>
                </a:solidFill>
              </a:defRPr>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p:txBody>
      </p:sp>
      <p:sp>
        <p:nvSpPr>
          <p:cNvPr id="970" name="Google Shape;970;p74"/>
          <p:cNvSpPr txBox="1"/>
          <p:nvPr>
            <p:ph idx="21" type="subTitle"/>
          </p:nvPr>
        </p:nvSpPr>
        <p:spPr>
          <a:xfrm>
            <a:off x="9265900" y="3720917"/>
            <a:ext cx="1806800" cy="216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p:txBody>
      </p:sp>
      <p:pic>
        <p:nvPicPr>
          <p:cNvPr id="971" name="Google Shape;971;p74"/>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4 People">
  <p:cSld name="Team - 4 People">
    <p:spTree>
      <p:nvGrpSpPr>
        <p:cNvPr id="972" name="Shape 972"/>
        <p:cNvGrpSpPr/>
        <p:nvPr/>
      </p:nvGrpSpPr>
      <p:grpSpPr>
        <a:xfrm>
          <a:off x="0" y="0"/>
          <a:ext cx="0" cy="0"/>
          <a:chOff x="0" y="0"/>
          <a:chExt cx="0" cy="0"/>
        </a:xfrm>
      </p:grpSpPr>
      <p:pic>
        <p:nvPicPr>
          <p:cNvPr id="973" name="Google Shape;973;p75" title="circle-frame-indigo-pattern-fill-bright.png"/>
          <p:cNvPicPr preferRelativeResize="0"/>
          <p:nvPr/>
        </p:nvPicPr>
        <p:blipFill rotWithShape="1">
          <a:blip r:embed="rId2">
            <a:alphaModFix/>
          </a:blip>
          <a:srcRect b="0" l="0" r="0" t="0"/>
          <a:stretch/>
        </p:blipFill>
        <p:spPr>
          <a:xfrm>
            <a:off x="599672" y="3980263"/>
            <a:ext cx="1828800" cy="1828800"/>
          </a:xfrm>
          <a:prstGeom prst="rect">
            <a:avLst/>
          </a:prstGeom>
          <a:noFill/>
          <a:ln>
            <a:noFill/>
          </a:ln>
        </p:spPr>
      </p:pic>
      <p:sp>
        <p:nvSpPr>
          <p:cNvPr id="974" name="Google Shape;974;p75"/>
          <p:cNvSpPr/>
          <p:nvPr>
            <p:ph idx="2" type="pic"/>
          </p:nvPr>
        </p:nvSpPr>
        <p:spPr>
          <a:xfrm>
            <a:off x="752072" y="4132675"/>
            <a:ext cx="1524000" cy="1524000"/>
          </a:xfrm>
          <a:prstGeom prst="ellipse">
            <a:avLst/>
          </a:prstGeom>
          <a:noFill/>
          <a:ln>
            <a:noFill/>
          </a:ln>
        </p:spPr>
      </p:sp>
      <p:pic>
        <p:nvPicPr>
          <p:cNvPr id="975" name="Google Shape;975;p75" title="circle-frame-deep-indigo-pattern-fill-bright.png"/>
          <p:cNvPicPr preferRelativeResize="0"/>
          <p:nvPr/>
        </p:nvPicPr>
        <p:blipFill rotWithShape="1">
          <a:blip r:embed="rId3">
            <a:alphaModFix/>
          </a:blip>
          <a:srcRect b="0" l="0" r="0" t="0"/>
          <a:stretch/>
        </p:blipFill>
        <p:spPr>
          <a:xfrm flipH="1">
            <a:off x="6337405" y="3980263"/>
            <a:ext cx="1828800" cy="1828800"/>
          </a:xfrm>
          <a:prstGeom prst="rect">
            <a:avLst/>
          </a:prstGeom>
          <a:noFill/>
          <a:ln>
            <a:noFill/>
          </a:ln>
        </p:spPr>
      </p:pic>
      <p:sp>
        <p:nvSpPr>
          <p:cNvPr id="976" name="Google Shape;976;p75"/>
          <p:cNvSpPr/>
          <p:nvPr>
            <p:ph idx="3" type="pic"/>
          </p:nvPr>
        </p:nvSpPr>
        <p:spPr>
          <a:xfrm>
            <a:off x="6489805" y="4132675"/>
            <a:ext cx="1524000" cy="1524000"/>
          </a:xfrm>
          <a:prstGeom prst="ellipse">
            <a:avLst/>
          </a:prstGeom>
          <a:noFill/>
          <a:ln>
            <a:noFill/>
          </a:ln>
        </p:spPr>
      </p:sp>
      <p:pic>
        <p:nvPicPr>
          <p:cNvPr id="977" name="Google Shape;977;p75" title="circle-frame-deep-indigo-pattern-fill-bright.png"/>
          <p:cNvPicPr preferRelativeResize="0"/>
          <p:nvPr/>
        </p:nvPicPr>
        <p:blipFill rotWithShape="1">
          <a:blip r:embed="rId3">
            <a:alphaModFix/>
          </a:blip>
          <a:srcRect b="0" l="0" r="0" t="0"/>
          <a:stretch/>
        </p:blipFill>
        <p:spPr>
          <a:xfrm>
            <a:off x="599672" y="1850071"/>
            <a:ext cx="1828800" cy="1828800"/>
          </a:xfrm>
          <a:prstGeom prst="rect">
            <a:avLst/>
          </a:prstGeom>
          <a:noFill/>
          <a:ln>
            <a:noFill/>
          </a:ln>
        </p:spPr>
      </p:pic>
      <p:sp>
        <p:nvSpPr>
          <p:cNvPr id="978" name="Google Shape;978;p75"/>
          <p:cNvSpPr/>
          <p:nvPr>
            <p:ph idx="4" type="pic"/>
          </p:nvPr>
        </p:nvSpPr>
        <p:spPr>
          <a:xfrm>
            <a:off x="752072" y="2002483"/>
            <a:ext cx="1524000" cy="1524000"/>
          </a:xfrm>
          <a:prstGeom prst="ellipse">
            <a:avLst/>
          </a:prstGeom>
          <a:noFill/>
          <a:ln>
            <a:noFill/>
          </a:ln>
        </p:spPr>
      </p:sp>
      <p:pic>
        <p:nvPicPr>
          <p:cNvPr id="979" name="Google Shape;979;p75" title="circle-frame-indigo-pattern-fill-bright.png"/>
          <p:cNvPicPr preferRelativeResize="0"/>
          <p:nvPr/>
        </p:nvPicPr>
        <p:blipFill rotWithShape="1">
          <a:blip r:embed="rId2">
            <a:alphaModFix/>
          </a:blip>
          <a:srcRect b="0" l="0" r="0" t="0"/>
          <a:stretch/>
        </p:blipFill>
        <p:spPr>
          <a:xfrm rot="5400000">
            <a:off x="6337405" y="1850071"/>
            <a:ext cx="1828800" cy="1828800"/>
          </a:xfrm>
          <a:prstGeom prst="rect">
            <a:avLst/>
          </a:prstGeom>
          <a:noFill/>
          <a:ln>
            <a:noFill/>
          </a:ln>
        </p:spPr>
      </p:pic>
      <p:sp>
        <p:nvSpPr>
          <p:cNvPr id="980" name="Google Shape;980;p75"/>
          <p:cNvSpPr/>
          <p:nvPr>
            <p:ph idx="5" type="pic"/>
          </p:nvPr>
        </p:nvSpPr>
        <p:spPr>
          <a:xfrm>
            <a:off x="6489805" y="2002483"/>
            <a:ext cx="1524000" cy="1524000"/>
          </a:xfrm>
          <a:prstGeom prst="ellipse">
            <a:avLst/>
          </a:prstGeom>
          <a:noFill/>
          <a:ln>
            <a:noFill/>
          </a:ln>
        </p:spPr>
      </p:sp>
      <p:sp>
        <p:nvSpPr>
          <p:cNvPr id="981" name="Google Shape;981;p75"/>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82" name="Google Shape;982;p75"/>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983" name="Google Shape;983;p75"/>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984" name="Google Shape;984;p7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985" name="Google Shape;985;p75"/>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986" name="Google Shape;986;p75"/>
          <p:cNvSpPr txBox="1"/>
          <p:nvPr>
            <p:ph idx="1" type="subTitle"/>
          </p:nvPr>
        </p:nvSpPr>
        <p:spPr>
          <a:xfrm>
            <a:off x="2758499" y="2373484"/>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87" name="Google Shape;987;p75"/>
          <p:cNvSpPr txBox="1"/>
          <p:nvPr>
            <p:ph idx="6" type="subTitle"/>
          </p:nvPr>
        </p:nvSpPr>
        <p:spPr>
          <a:xfrm>
            <a:off x="2758499" y="2735317"/>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88" name="Google Shape;988;p75"/>
          <p:cNvSpPr txBox="1"/>
          <p:nvPr>
            <p:ph idx="7" type="subTitle"/>
          </p:nvPr>
        </p:nvSpPr>
        <p:spPr>
          <a:xfrm>
            <a:off x="8476399" y="2373484"/>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89" name="Google Shape;989;p75"/>
          <p:cNvSpPr txBox="1"/>
          <p:nvPr>
            <p:ph idx="8" type="subTitle"/>
          </p:nvPr>
        </p:nvSpPr>
        <p:spPr>
          <a:xfrm>
            <a:off x="8476399" y="2735317"/>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90" name="Google Shape;990;p75"/>
          <p:cNvSpPr txBox="1"/>
          <p:nvPr>
            <p:ph idx="9" type="subTitle"/>
          </p:nvPr>
        </p:nvSpPr>
        <p:spPr>
          <a:xfrm>
            <a:off x="2758499" y="4506684"/>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91" name="Google Shape;991;p75"/>
          <p:cNvSpPr txBox="1"/>
          <p:nvPr>
            <p:ph idx="13" type="subTitle"/>
          </p:nvPr>
        </p:nvSpPr>
        <p:spPr>
          <a:xfrm>
            <a:off x="2758499" y="4868517"/>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92" name="Google Shape;992;p75"/>
          <p:cNvSpPr txBox="1"/>
          <p:nvPr>
            <p:ph idx="14" type="subTitle"/>
          </p:nvPr>
        </p:nvSpPr>
        <p:spPr>
          <a:xfrm>
            <a:off x="8476399" y="4506684"/>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b="1" sz="2133"/>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93" name="Google Shape;993;p75"/>
          <p:cNvSpPr txBox="1"/>
          <p:nvPr>
            <p:ph idx="15" type="subTitle"/>
          </p:nvPr>
        </p:nvSpPr>
        <p:spPr>
          <a:xfrm>
            <a:off x="8476399" y="4868517"/>
            <a:ext cx="3106400" cy="4400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994" name="Google Shape;994;p75"/>
          <p:cNvPicPr preferRelativeResize="0"/>
          <p:nvPr/>
        </p:nvPicPr>
        <p:blipFill rotWithShape="1">
          <a:blip r:embed="rId4">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95" name="Shape 995"/>
        <p:cNvGrpSpPr/>
        <p:nvPr/>
      </p:nvGrpSpPr>
      <p:grpSpPr>
        <a:xfrm>
          <a:off x="0" y="0"/>
          <a:ext cx="0" cy="0"/>
          <a:chOff x="0" y="0"/>
          <a:chExt cx="0" cy="0"/>
        </a:xfrm>
      </p:grpSpPr>
      <p:sp>
        <p:nvSpPr>
          <p:cNvPr id="996" name="Google Shape;996;p76"/>
          <p:cNvSpPr txBox="1"/>
          <p:nvPr>
            <p:ph type="title"/>
          </p:nvPr>
        </p:nvSpPr>
        <p:spPr>
          <a:xfrm>
            <a:off x="415600" y="1255958"/>
            <a:ext cx="37440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997" name="Google Shape;997;p76"/>
          <p:cNvSpPr txBox="1"/>
          <p:nvPr>
            <p:ph idx="1" type="body"/>
          </p:nvPr>
        </p:nvSpPr>
        <p:spPr>
          <a:xfrm>
            <a:off x="415600" y="1852800"/>
            <a:ext cx="37440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998" name="Google Shape;998;p76"/>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999" name="Google Shape;999;p76"/>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00" name="Google Shape;1000;p7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01" name="Google Shape;1001;p76"/>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002" name="Google Shape;1002;p76"/>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nt Highlight">
  <p:cSld name="Event Highlight">
    <p:spTree>
      <p:nvGrpSpPr>
        <p:cNvPr id="1003" name="Shape 1003"/>
        <p:cNvGrpSpPr/>
        <p:nvPr/>
      </p:nvGrpSpPr>
      <p:grpSpPr>
        <a:xfrm>
          <a:off x="0" y="0"/>
          <a:ext cx="0" cy="0"/>
          <a:chOff x="0" y="0"/>
          <a:chExt cx="0" cy="0"/>
        </a:xfrm>
      </p:grpSpPr>
      <p:sp>
        <p:nvSpPr>
          <p:cNvPr id="1004" name="Google Shape;1004;p77"/>
          <p:cNvSpPr txBox="1"/>
          <p:nvPr>
            <p:ph type="title"/>
          </p:nvPr>
        </p:nvSpPr>
        <p:spPr>
          <a:xfrm>
            <a:off x="415600" y="2433158"/>
            <a:ext cx="3788400" cy="492443"/>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005" name="Google Shape;1005;p77"/>
          <p:cNvSpPr txBox="1"/>
          <p:nvPr>
            <p:ph idx="1" type="body"/>
          </p:nvPr>
        </p:nvSpPr>
        <p:spPr>
          <a:xfrm>
            <a:off x="415600" y="3030000"/>
            <a:ext cx="37884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006" name="Google Shape;1006;p77"/>
          <p:cNvSpPr/>
          <p:nvPr>
            <p:ph idx="2" type="pic"/>
          </p:nvPr>
        </p:nvSpPr>
        <p:spPr>
          <a:xfrm>
            <a:off x="4597200" y="889000"/>
            <a:ext cx="4876800" cy="2438400"/>
          </a:xfrm>
          <a:prstGeom prst="rect">
            <a:avLst/>
          </a:prstGeom>
          <a:noFill/>
          <a:ln>
            <a:noFill/>
          </a:ln>
        </p:spPr>
      </p:sp>
      <p:sp>
        <p:nvSpPr>
          <p:cNvPr id="1007" name="Google Shape;1007;p77"/>
          <p:cNvSpPr/>
          <p:nvPr>
            <p:ph idx="3" type="pic"/>
          </p:nvPr>
        </p:nvSpPr>
        <p:spPr>
          <a:xfrm>
            <a:off x="7112400" y="3530600"/>
            <a:ext cx="4876800" cy="2438400"/>
          </a:xfrm>
          <a:prstGeom prst="rect">
            <a:avLst/>
          </a:prstGeom>
          <a:noFill/>
          <a:ln>
            <a:noFill/>
          </a:ln>
        </p:spPr>
      </p:sp>
      <p:sp>
        <p:nvSpPr>
          <p:cNvPr id="1008" name="Google Shape;1008;p77"/>
          <p:cNvSpPr/>
          <p:nvPr>
            <p:ph idx="4" type="pic"/>
          </p:nvPr>
        </p:nvSpPr>
        <p:spPr>
          <a:xfrm>
            <a:off x="9677200" y="889000"/>
            <a:ext cx="2312000" cy="2438400"/>
          </a:xfrm>
          <a:prstGeom prst="rect">
            <a:avLst/>
          </a:prstGeom>
          <a:noFill/>
          <a:ln>
            <a:noFill/>
          </a:ln>
        </p:spPr>
      </p:sp>
      <p:sp>
        <p:nvSpPr>
          <p:cNvPr id="1009" name="Google Shape;1009;p77"/>
          <p:cNvSpPr/>
          <p:nvPr>
            <p:ph idx="5" type="pic"/>
          </p:nvPr>
        </p:nvSpPr>
        <p:spPr>
          <a:xfrm>
            <a:off x="4597200" y="3530600"/>
            <a:ext cx="2312000" cy="2438400"/>
          </a:xfrm>
          <a:prstGeom prst="rect">
            <a:avLst/>
          </a:prstGeom>
          <a:noFill/>
          <a:ln>
            <a:noFill/>
          </a:ln>
        </p:spPr>
      </p:sp>
      <p:sp>
        <p:nvSpPr>
          <p:cNvPr id="1010" name="Google Shape;1010;p77"/>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11" name="Google Shape;1011;p77"/>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12" name="Google Shape;1012;p77"/>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13" name="Google Shape;1013;p77"/>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014" name="Google Shape;1014;p77"/>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eep Teal" type="title">
  <p:cSld name="TITLE">
    <p:bg>
      <p:bgPr>
        <a:blipFill>
          <a:blip r:embed="rId2">
            <a:alphaModFix/>
          </a:blip>
          <a:stretch>
            <a:fillRect/>
          </a:stretch>
        </a:blipFill>
      </p:bgPr>
    </p:bg>
    <p:spTree>
      <p:nvGrpSpPr>
        <p:cNvPr id="45" name="Shape 45"/>
        <p:cNvGrpSpPr/>
        <p:nvPr/>
      </p:nvGrpSpPr>
      <p:grpSpPr>
        <a:xfrm>
          <a:off x="0" y="0"/>
          <a:ext cx="0" cy="0"/>
          <a:chOff x="0" y="0"/>
          <a:chExt cx="0" cy="0"/>
        </a:xfrm>
      </p:grpSpPr>
      <p:pic>
        <p:nvPicPr>
          <p:cNvPr id="46" name="Google Shape;46;p34" title="corner-dot-vermilion-full.png"/>
          <p:cNvPicPr preferRelativeResize="0"/>
          <p:nvPr/>
        </p:nvPicPr>
        <p:blipFill rotWithShape="1">
          <a:blip r:embed="rId3">
            <a:alphaModFix/>
          </a:blip>
          <a:srcRect b="0" l="13756" r="1632" t="0"/>
          <a:stretch/>
        </p:blipFill>
        <p:spPr>
          <a:xfrm>
            <a:off x="1876733" y="0"/>
            <a:ext cx="10315264" cy="6858000"/>
          </a:xfrm>
          <a:prstGeom prst="rect">
            <a:avLst/>
          </a:prstGeom>
          <a:noFill/>
          <a:ln>
            <a:noFill/>
          </a:ln>
        </p:spPr>
      </p:pic>
      <p:sp>
        <p:nvSpPr>
          <p:cNvPr id="47" name="Google Shape;47;p34"/>
          <p:cNvSpPr txBox="1"/>
          <p:nvPr>
            <p:ph type="ctrTitle"/>
          </p:nvPr>
        </p:nvSpPr>
        <p:spPr>
          <a:xfrm>
            <a:off x="415600" y="1997467"/>
            <a:ext cx="6400800" cy="183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p:txBody>
      </p:sp>
      <p:sp>
        <p:nvSpPr>
          <p:cNvPr id="48" name="Google Shape;48;p34"/>
          <p:cNvSpPr txBox="1"/>
          <p:nvPr>
            <p:ph idx="1" type="subTitle"/>
          </p:nvPr>
        </p:nvSpPr>
        <p:spPr>
          <a:xfrm>
            <a:off x="415600" y="4072133"/>
            <a:ext cx="4876800" cy="41043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lt1"/>
              </a:buClr>
              <a:buSzPts val="2000"/>
              <a:buNone/>
              <a:defRPr sz="2667">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pic>
        <p:nvPicPr>
          <p:cNvPr id="49" name="Google Shape;49;p34"/>
          <p:cNvPicPr preferRelativeResize="0"/>
          <p:nvPr/>
        </p:nvPicPr>
        <p:blipFill rotWithShape="1">
          <a:blip r:embed="rId4">
            <a:alphaModFix/>
          </a:blip>
          <a:srcRect b="0" l="0" r="0" t="0"/>
          <a:stretch/>
        </p:blipFill>
        <p:spPr>
          <a:xfrm>
            <a:off x="526304" y="1051074"/>
            <a:ext cx="1870537" cy="34710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Light - 3 Highlights with Description">
  <p:cSld name="Stats Light - 3 Highlights with Description">
    <p:spTree>
      <p:nvGrpSpPr>
        <p:cNvPr id="1015" name="Shape 1015"/>
        <p:cNvGrpSpPr/>
        <p:nvPr/>
      </p:nvGrpSpPr>
      <p:grpSpPr>
        <a:xfrm>
          <a:off x="0" y="0"/>
          <a:ext cx="0" cy="0"/>
          <a:chOff x="0" y="0"/>
          <a:chExt cx="0" cy="0"/>
        </a:xfrm>
      </p:grpSpPr>
      <p:sp>
        <p:nvSpPr>
          <p:cNvPr id="1016" name="Google Shape;1016;p78"/>
          <p:cNvSpPr txBox="1"/>
          <p:nvPr>
            <p:ph type="title"/>
          </p:nvPr>
        </p:nvSpPr>
        <p:spPr>
          <a:xfrm>
            <a:off x="415600" y="1918000"/>
            <a:ext cx="39624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2400"/>
              <a:buNone/>
              <a:defRPr sz="3200">
                <a:solidFill>
                  <a:schemeClr val="accent1"/>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017" name="Google Shape;1017;p78"/>
          <p:cNvSpPr txBox="1"/>
          <p:nvPr>
            <p:ph idx="1" type="body"/>
          </p:nvPr>
        </p:nvSpPr>
        <p:spPr>
          <a:xfrm>
            <a:off x="415600" y="3030000"/>
            <a:ext cx="39624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Clr>
                <a:schemeClr val="dk1"/>
              </a:buClr>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018" name="Google Shape;1018;p78"/>
          <p:cNvSpPr/>
          <p:nvPr/>
        </p:nvSpPr>
        <p:spPr>
          <a:xfrm>
            <a:off x="5080000" y="253800"/>
            <a:ext cx="4876800" cy="1768000"/>
          </a:xfrm>
          <a:prstGeom prst="roundRect">
            <a:avLst>
              <a:gd fmla="val 5618" name="adj"/>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19" name="Google Shape;1019;p78"/>
          <p:cNvSpPr/>
          <p:nvPr/>
        </p:nvSpPr>
        <p:spPr>
          <a:xfrm>
            <a:off x="10160000" y="253800"/>
            <a:ext cx="1768000" cy="1768000"/>
          </a:xfrm>
          <a:prstGeom prst="roundRect">
            <a:avLst>
              <a:gd fmla="val 5618" name="adj"/>
            </a:avLst>
          </a:prstGeom>
          <a:gradFill>
            <a:gsLst>
              <a:gs pos="0">
                <a:schemeClr val="lt1"/>
              </a:gs>
              <a:gs pos="100000">
                <a:schemeClr val="accent6"/>
              </a:gs>
            </a:gsLst>
            <a:lin ang="2698631"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20" name="Google Shape;1020;p78"/>
          <p:cNvSpPr/>
          <p:nvPr/>
        </p:nvSpPr>
        <p:spPr>
          <a:xfrm>
            <a:off x="5080000" y="2225000"/>
            <a:ext cx="1768000" cy="1768000"/>
          </a:xfrm>
          <a:prstGeom prst="roundRect">
            <a:avLst>
              <a:gd fmla="val 5618" name="adj"/>
            </a:avLst>
          </a:prstGeom>
          <a:gradFill>
            <a:gsLst>
              <a:gs pos="0">
                <a:schemeClr val="lt1"/>
              </a:gs>
              <a:gs pos="100000">
                <a:schemeClr val="accent6"/>
              </a:gs>
            </a:gsLst>
            <a:lin ang="2698631"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21" name="Google Shape;1021;p78"/>
          <p:cNvSpPr/>
          <p:nvPr/>
        </p:nvSpPr>
        <p:spPr>
          <a:xfrm>
            <a:off x="7112000" y="2225000"/>
            <a:ext cx="4876800" cy="1768000"/>
          </a:xfrm>
          <a:prstGeom prst="roundRect">
            <a:avLst>
              <a:gd fmla="val 5618" name="adj"/>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22" name="Google Shape;1022;p78"/>
          <p:cNvSpPr/>
          <p:nvPr/>
        </p:nvSpPr>
        <p:spPr>
          <a:xfrm>
            <a:off x="5080000" y="4196200"/>
            <a:ext cx="4876800" cy="1768000"/>
          </a:xfrm>
          <a:prstGeom prst="roundRect">
            <a:avLst>
              <a:gd fmla="val 5618" name="adj"/>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23" name="Google Shape;1023;p78"/>
          <p:cNvSpPr/>
          <p:nvPr/>
        </p:nvSpPr>
        <p:spPr>
          <a:xfrm>
            <a:off x="10160000" y="4196200"/>
            <a:ext cx="1768000" cy="1768000"/>
          </a:xfrm>
          <a:prstGeom prst="roundRect">
            <a:avLst>
              <a:gd fmla="val 5618" name="adj"/>
            </a:avLst>
          </a:prstGeom>
          <a:gradFill>
            <a:gsLst>
              <a:gs pos="0">
                <a:schemeClr val="lt1"/>
              </a:gs>
              <a:gs pos="100000">
                <a:schemeClr val="accent6"/>
              </a:gs>
            </a:gsLst>
            <a:lin ang="2698631"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24" name="Google Shape;1024;p78"/>
          <p:cNvSpPr txBox="1"/>
          <p:nvPr>
            <p:ph idx="2" type="title"/>
          </p:nvPr>
        </p:nvSpPr>
        <p:spPr>
          <a:xfrm>
            <a:off x="5412268" y="-162684"/>
            <a:ext cx="42672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None/>
              <a:defRPr sz="4800">
                <a:solidFill>
                  <a:schemeClr val="accent6"/>
                </a:solidFill>
              </a:defRPr>
            </a:lvl2pPr>
            <a:lvl3pPr lvl="2" algn="l">
              <a:lnSpc>
                <a:spcPct val="100000"/>
              </a:lnSpc>
              <a:spcBef>
                <a:spcPts val="0"/>
              </a:spcBef>
              <a:spcAft>
                <a:spcPts val="0"/>
              </a:spcAft>
              <a:buClr>
                <a:schemeClr val="accent6"/>
              </a:buClr>
              <a:buSzPts val="3600"/>
              <a:buNone/>
              <a:defRPr sz="4800">
                <a:solidFill>
                  <a:schemeClr val="accent6"/>
                </a:solidFill>
              </a:defRPr>
            </a:lvl3pPr>
            <a:lvl4pPr lvl="3" algn="l">
              <a:lnSpc>
                <a:spcPct val="100000"/>
              </a:lnSpc>
              <a:spcBef>
                <a:spcPts val="0"/>
              </a:spcBef>
              <a:spcAft>
                <a:spcPts val="0"/>
              </a:spcAft>
              <a:buClr>
                <a:schemeClr val="accent6"/>
              </a:buClr>
              <a:buSzPts val="3600"/>
              <a:buNone/>
              <a:defRPr sz="4800">
                <a:solidFill>
                  <a:schemeClr val="accent6"/>
                </a:solidFill>
              </a:defRPr>
            </a:lvl4pPr>
            <a:lvl5pPr lvl="4" algn="l">
              <a:lnSpc>
                <a:spcPct val="100000"/>
              </a:lnSpc>
              <a:spcBef>
                <a:spcPts val="0"/>
              </a:spcBef>
              <a:spcAft>
                <a:spcPts val="0"/>
              </a:spcAft>
              <a:buClr>
                <a:schemeClr val="accent6"/>
              </a:buClr>
              <a:buSzPts val="3600"/>
              <a:buNone/>
              <a:defRPr sz="4800">
                <a:solidFill>
                  <a:schemeClr val="accent6"/>
                </a:solidFill>
              </a:defRPr>
            </a:lvl5pPr>
            <a:lvl6pPr lvl="5" algn="l">
              <a:lnSpc>
                <a:spcPct val="100000"/>
              </a:lnSpc>
              <a:spcBef>
                <a:spcPts val="0"/>
              </a:spcBef>
              <a:spcAft>
                <a:spcPts val="0"/>
              </a:spcAft>
              <a:buClr>
                <a:schemeClr val="accent6"/>
              </a:buClr>
              <a:buSzPts val="3600"/>
              <a:buNone/>
              <a:defRPr sz="4800">
                <a:solidFill>
                  <a:schemeClr val="accent6"/>
                </a:solidFill>
              </a:defRPr>
            </a:lvl6pPr>
            <a:lvl7pPr lvl="6" algn="l">
              <a:lnSpc>
                <a:spcPct val="100000"/>
              </a:lnSpc>
              <a:spcBef>
                <a:spcPts val="0"/>
              </a:spcBef>
              <a:spcAft>
                <a:spcPts val="0"/>
              </a:spcAft>
              <a:buClr>
                <a:schemeClr val="accent6"/>
              </a:buClr>
              <a:buSzPts val="3600"/>
              <a:buNone/>
              <a:defRPr sz="4800">
                <a:solidFill>
                  <a:schemeClr val="accent6"/>
                </a:solidFill>
              </a:defRPr>
            </a:lvl7pPr>
            <a:lvl8pPr lvl="7" algn="l">
              <a:lnSpc>
                <a:spcPct val="100000"/>
              </a:lnSpc>
              <a:spcBef>
                <a:spcPts val="0"/>
              </a:spcBef>
              <a:spcAft>
                <a:spcPts val="0"/>
              </a:spcAft>
              <a:buClr>
                <a:schemeClr val="accent6"/>
              </a:buClr>
              <a:buSzPts val="3600"/>
              <a:buNone/>
              <a:defRPr sz="4800">
                <a:solidFill>
                  <a:schemeClr val="accent6"/>
                </a:solidFill>
              </a:defRPr>
            </a:lvl8pPr>
            <a:lvl9pPr lvl="8" algn="l">
              <a:lnSpc>
                <a:spcPct val="100000"/>
              </a:lnSpc>
              <a:spcBef>
                <a:spcPts val="0"/>
              </a:spcBef>
              <a:spcAft>
                <a:spcPts val="0"/>
              </a:spcAft>
              <a:buClr>
                <a:schemeClr val="accent6"/>
              </a:buClr>
              <a:buSzPts val="3600"/>
              <a:buNone/>
              <a:defRPr sz="4800">
                <a:solidFill>
                  <a:schemeClr val="accent6"/>
                </a:solidFill>
              </a:defRPr>
            </a:lvl9pPr>
          </a:lstStyle>
          <a:p/>
        </p:txBody>
      </p:sp>
      <p:sp>
        <p:nvSpPr>
          <p:cNvPr id="1025" name="Google Shape;1025;p78"/>
          <p:cNvSpPr txBox="1"/>
          <p:nvPr>
            <p:ph idx="3" type="subTitle"/>
          </p:nvPr>
        </p:nvSpPr>
        <p:spPr>
          <a:xfrm>
            <a:off x="5412268" y="1368593"/>
            <a:ext cx="42672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026" name="Google Shape;1026;p78"/>
          <p:cNvSpPr txBox="1"/>
          <p:nvPr>
            <p:ph idx="4" type="title"/>
          </p:nvPr>
        </p:nvSpPr>
        <p:spPr>
          <a:xfrm>
            <a:off x="7447417" y="1818417"/>
            <a:ext cx="42672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None/>
              <a:defRPr sz="4800">
                <a:solidFill>
                  <a:schemeClr val="accent6"/>
                </a:solidFill>
              </a:defRPr>
            </a:lvl2pPr>
            <a:lvl3pPr lvl="2" algn="l">
              <a:lnSpc>
                <a:spcPct val="100000"/>
              </a:lnSpc>
              <a:spcBef>
                <a:spcPts val="0"/>
              </a:spcBef>
              <a:spcAft>
                <a:spcPts val="0"/>
              </a:spcAft>
              <a:buClr>
                <a:schemeClr val="accent6"/>
              </a:buClr>
              <a:buSzPts val="3600"/>
              <a:buNone/>
              <a:defRPr sz="4800">
                <a:solidFill>
                  <a:schemeClr val="accent6"/>
                </a:solidFill>
              </a:defRPr>
            </a:lvl3pPr>
            <a:lvl4pPr lvl="3" algn="l">
              <a:lnSpc>
                <a:spcPct val="100000"/>
              </a:lnSpc>
              <a:spcBef>
                <a:spcPts val="0"/>
              </a:spcBef>
              <a:spcAft>
                <a:spcPts val="0"/>
              </a:spcAft>
              <a:buClr>
                <a:schemeClr val="accent6"/>
              </a:buClr>
              <a:buSzPts val="3600"/>
              <a:buNone/>
              <a:defRPr sz="4800">
                <a:solidFill>
                  <a:schemeClr val="accent6"/>
                </a:solidFill>
              </a:defRPr>
            </a:lvl4pPr>
            <a:lvl5pPr lvl="4" algn="l">
              <a:lnSpc>
                <a:spcPct val="100000"/>
              </a:lnSpc>
              <a:spcBef>
                <a:spcPts val="0"/>
              </a:spcBef>
              <a:spcAft>
                <a:spcPts val="0"/>
              </a:spcAft>
              <a:buClr>
                <a:schemeClr val="accent6"/>
              </a:buClr>
              <a:buSzPts val="3600"/>
              <a:buNone/>
              <a:defRPr sz="4800">
                <a:solidFill>
                  <a:schemeClr val="accent6"/>
                </a:solidFill>
              </a:defRPr>
            </a:lvl5pPr>
            <a:lvl6pPr lvl="5" algn="l">
              <a:lnSpc>
                <a:spcPct val="100000"/>
              </a:lnSpc>
              <a:spcBef>
                <a:spcPts val="0"/>
              </a:spcBef>
              <a:spcAft>
                <a:spcPts val="0"/>
              </a:spcAft>
              <a:buClr>
                <a:schemeClr val="accent6"/>
              </a:buClr>
              <a:buSzPts val="3600"/>
              <a:buNone/>
              <a:defRPr sz="4800">
                <a:solidFill>
                  <a:schemeClr val="accent6"/>
                </a:solidFill>
              </a:defRPr>
            </a:lvl6pPr>
            <a:lvl7pPr lvl="6" algn="l">
              <a:lnSpc>
                <a:spcPct val="100000"/>
              </a:lnSpc>
              <a:spcBef>
                <a:spcPts val="0"/>
              </a:spcBef>
              <a:spcAft>
                <a:spcPts val="0"/>
              </a:spcAft>
              <a:buClr>
                <a:schemeClr val="accent6"/>
              </a:buClr>
              <a:buSzPts val="3600"/>
              <a:buNone/>
              <a:defRPr sz="4800">
                <a:solidFill>
                  <a:schemeClr val="accent6"/>
                </a:solidFill>
              </a:defRPr>
            </a:lvl7pPr>
            <a:lvl8pPr lvl="7" algn="l">
              <a:lnSpc>
                <a:spcPct val="100000"/>
              </a:lnSpc>
              <a:spcBef>
                <a:spcPts val="0"/>
              </a:spcBef>
              <a:spcAft>
                <a:spcPts val="0"/>
              </a:spcAft>
              <a:buClr>
                <a:schemeClr val="accent6"/>
              </a:buClr>
              <a:buSzPts val="3600"/>
              <a:buNone/>
              <a:defRPr sz="4800">
                <a:solidFill>
                  <a:schemeClr val="accent6"/>
                </a:solidFill>
              </a:defRPr>
            </a:lvl8pPr>
            <a:lvl9pPr lvl="8" algn="l">
              <a:lnSpc>
                <a:spcPct val="100000"/>
              </a:lnSpc>
              <a:spcBef>
                <a:spcPts val="0"/>
              </a:spcBef>
              <a:spcAft>
                <a:spcPts val="0"/>
              </a:spcAft>
              <a:buClr>
                <a:schemeClr val="accent6"/>
              </a:buClr>
              <a:buSzPts val="3600"/>
              <a:buNone/>
              <a:defRPr sz="4800">
                <a:solidFill>
                  <a:schemeClr val="accent6"/>
                </a:solidFill>
              </a:defRPr>
            </a:lvl9pPr>
          </a:lstStyle>
          <a:p/>
        </p:txBody>
      </p:sp>
      <p:sp>
        <p:nvSpPr>
          <p:cNvPr id="1027" name="Google Shape;1027;p78"/>
          <p:cNvSpPr txBox="1"/>
          <p:nvPr>
            <p:ph idx="5" type="subTitle"/>
          </p:nvPr>
        </p:nvSpPr>
        <p:spPr>
          <a:xfrm>
            <a:off x="7447417" y="3349696"/>
            <a:ext cx="42672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028" name="Google Shape;1028;p78"/>
          <p:cNvSpPr txBox="1"/>
          <p:nvPr>
            <p:ph idx="6" type="title"/>
          </p:nvPr>
        </p:nvSpPr>
        <p:spPr>
          <a:xfrm>
            <a:off x="5412268" y="3780320"/>
            <a:ext cx="42672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None/>
              <a:defRPr sz="4800">
                <a:solidFill>
                  <a:schemeClr val="accent6"/>
                </a:solidFill>
              </a:defRPr>
            </a:lvl2pPr>
            <a:lvl3pPr lvl="2" algn="l">
              <a:lnSpc>
                <a:spcPct val="100000"/>
              </a:lnSpc>
              <a:spcBef>
                <a:spcPts val="0"/>
              </a:spcBef>
              <a:spcAft>
                <a:spcPts val="0"/>
              </a:spcAft>
              <a:buClr>
                <a:schemeClr val="accent6"/>
              </a:buClr>
              <a:buSzPts val="3600"/>
              <a:buNone/>
              <a:defRPr sz="4800">
                <a:solidFill>
                  <a:schemeClr val="accent6"/>
                </a:solidFill>
              </a:defRPr>
            </a:lvl3pPr>
            <a:lvl4pPr lvl="3" algn="l">
              <a:lnSpc>
                <a:spcPct val="100000"/>
              </a:lnSpc>
              <a:spcBef>
                <a:spcPts val="0"/>
              </a:spcBef>
              <a:spcAft>
                <a:spcPts val="0"/>
              </a:spcAft>
              <a:buClr>
                <a:schemeClr val="accent6"/>
              </a:buClr>
              <a:buSzPts val="3600"/>
              <a:buNone/>
              <a:defRPr sz="4800">
                <a:solidFill>
                  <a:schemeClr val="accent6"/>
                </a:solidFill>
              </a:defRPr>
            </a:lvl4pPr>
            <a:lvl5pPr lvl="4" algn="l">
              <a:lnSpc>
                <a:spcPct val="100000"/>
              </a:lnSpc>
              <a:spcBef>
                <a:spcPts val="0"/>
              </a:spcBef>
              <a:spcAft>
                <a:spcPts val="0"/>
              </a:spcAft>
              <a:buClr>
                <a:schemeClr val="accent6"/>
              </a:buClr>
              <a:buSzPts val="3600"/>
              <a:buNone/>
              <a:defRPr sz="4800">
                <a:solidFill>
                  <a:schemeClr val="accent6"/>
                </a:solidFill>
              </a:defRPr>
            </a:lvl5pPr>
            <a:lvl6pPr lvl="5" algn="l">
              <a:lnSpc>
                <a:spcPct val="100000"/>
              </a:lnSpc>
              <a:spcBef>
                <a:spcPts val="0"/>
              </a:spcBef>
              <a:spcAft>
                <a:spcPts val="0"/>
              </a:spcAft>
              <a:buClr>
                <a:schemeClr val="accent6"/>
              </a:buClr>
              <a:buSzPts val="3600"/>
              <a:buNone/>
              <a:defRPr sz="4800">
                <a:solidFill>
                  <a:schemeClr val="accent6"/>
                </a:solidFill>
              </a:defRPr>
            </a:lvl6pPr>
            <a:lvl7pPr lvl="6" algn="l">
              <a:lnSpc>
                <a:spcPct val="100000"/>
              </a:lnSpc>
              <a:spcBef>
                <a:spcPts val="0"/>
              </a:spcBef>
              <a:spcAft>
                <a:spcPts val="0"/>
              </a:spcAft>
              <a:buClr>
                <a:schemeClr val="accent6"/>
              </a:buClr>
              <a:buSzPts val="3600"/>
              <a:buNone/>
              <a:defRPr sz="4800">
                <a:solidFill>
                  <a:schemeClr val="accent6"/>
                </a:solidFill>
              </a:defRPr>
            </a:lvl7pPr>
            <a:lvl8pPr lvl="7" algn="l">
              <a:lnSpc>
                <a:spcPct val="100000"/>
              </a:lnSpc>
              <a:spcBef>
                <a:spcPts val="0"/>
              </a:spcBef>
              <a:spcAft>
                <a:spcPts val="0"/>
              </a:spcAft>
              <a:buClr>
                <a:schemeClr val="accent6"/>
              </a:buClr>
              <a:buSzPts val="3600"/>
              <a:buNone/>
              <a:defRPr sz="4800">
                <a:solidFill>
                  <a:schemeClr val="accent6"/>
                </a:solidFill>
              </a:defRPr>
            </a:lvl8pPr>
            <a:lvl9pPr lvl="8" algn="l">
              <a:lnSpc>
                <a:spcPct val="100000"/>
              </a:lnSpc>
              <a:spcBef>
                <a:spcPts val="0"/>
              </a:spcBef>
              <a:spcAft>
                <a:spcPts val="0"/>
              </a:spcAft>
              <a:buClr>
                <a:schemeClr val="accent6"/>
              </a:buClr>
              <a:buSzPts val="3600"/>
              <a:buNone/>
              <a:defRPr sz="4800">
                <a:solidFill>
                  <a:schemeClr val="accent6"/>
                </a:solidFill>
              </a:defRPr>
            </a:lvl9pPr>
          </a:lstStyle>
          <a:p/>
        </p:txBody>
      </p:sp>
      <p:sp>
        <p:nvSpPr>
          <p:cNvPr id="1029" name="Google Shape;1029;p78"/>
          <p:cNvSpPr txBox="1"/>
          <p:nvPr>
            <p:ph idx="7" type="subTitle"/>
          </p:nvPr>
        </p:nvSpPr>
        <p:spPr>
          <a:xfrm>
            <a:off x="5412268" y="5311599"/>
            <a:ext cx="42672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030" name="Google Shape;1030;p78"/>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31" name="Google Shape;1031;p78"/>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32" name="Google Shape;1032;p78"/>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33" name="Google Shape;1033;p78"/>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034" name="Google Shape;1034;p78"/>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Dark - 3 Highlights with Description">
  <p:cSld name="Stats Dark - 3 Highlights with Description">
    <p:bg>
      <p:bgPr>
        <a:blipFill>
          <a:blip r:embed="rId2">
            <a:alphaModFix/>
          </a:blip>
          <a:stretch>
            <a:fillRect/>
          </a:stretch>
        </a:blipFill>
      </p:bgPr>
    </p:bg>
    <p:spTree>
      <p:nvGrpSpPr>
        <p:cNvPr id="1035" name="Shape 1035"/>
        <p:cNvGrpSpPr/>
        <p:nvPr/>
      </p:nvGrpSpPr>
      <p:grpSpPr>
        <a:xfrm>
          <a:off x="0" y="0"/>
          <a:ext cx="0" cy="0"/>
          <a:chOff x="0" y="0"/>
          <a:chExt cx="0" cy="0"/>
        </a:xfrm>
      </p:grpSpPr>
      <p:sp>
        <p:nvSpPr>
          <p:cNvPr id="1036" name="Google Shape;1036;p79"/>
          <p:cNvSpPr txBox="1"/>
          <p:nvPr>
            <p:ph type="title"/>
          </p:nvPr>
        </p:nvSpPr>
        <p:spPr>
          <a:xfrm>
            <a:off x="415600" y="1918000"/>
            <a:ext cx="39624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2400"/>
              <a:buNone/>
              <a:defRPr sz="3200">
                <a:solidFill>
                  <a:schemeClr val="accent1"/>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037" name="Google Shape;1037;p79"/>
          <p:cNvSpPr txBox="1"/>
          <p:nvPr>
            <p:ph idx="1" type="body"/>
          </p:nvPr>
        </p:nvSpPr>
        <p:spPr>
          <a:xfrm>
            <a:off x="415600" y="3030000"/>
            <a:ext cx="39624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Clr>
                <a:schemeClr val="lt1"/>
              </a:buClr>
              <a:buSzPts val="1200"/>
              <a:buChar char="●"/>
              <a:defRPr sz="1600">
                <a:solidFill>
                  <a:schemeClr val="lt1"/>
                </a:solidFill>
              </a:defRPr>
            </a:lvl1pPr>
            <a:lvl2pPr indent="-304800" lvl="1" marL="914400" algn="l">
              <a:lnSpc>
                <a:spcPct val="115000"/>
              </a:lnSpc>
              <a:spcBef>
                <a:spcPts val="0"/>
              </a:spcBef>
              <a:spcAft>
                <a:spcPts val="0"/>
              </a:spcAft>
              <a:buClr>
                <a:schemeClr val="lt1"/>
              </a:buClr>
              <a:buSzPts val="1200"/>
              <a:buChar char="○"/>
              <a:defRPr sz="1600">
                <a:solidFill>
                  <a:schemeClr val="lt1"/>
                </a:solidFill>
              </a:defRPr>
            </a:lvl2pPr>
            <a:lvl3pPr indent="-304800" lvl="2" marL="1371600" algn="l">
              <a:lnSpc>
                <a:spcPct val="115000"/>
              </a:lnSpc>
              <a:spcBef>
                <a:spcPts val="0"/>
              </a:spcBef>
              <a:spcAft>
                <a:spcPts val="0"/>
              </a:spcAft>
              <a:buClr>
                <a:schemeClr val="lt1"/>
              </a:buClr>
              <a:buSzPts val="1200"/>
              <a:buChar char="■"/>
              <a:defRPr sz="1600">
                <a:solidFill>
                  <a:schemeClr val="lt1"/>
                </a:solidFill>
              </a:defRPr>
            </a:lvl3pPr>
            <a:lvl4pPr indent="-304800" lvl="3" marL="1828800" algn="l">
              <a:lnSpc>
                <a:spcPct val="115000"/>
              </a:lnSpc>
              <a:spcBef>
                <a:spcPts val="0"/>
              </a:spcBef>
              <a:spcAft>
                <a:spcPts val="0"/>
              </a:spcAft>
              <a:buClr>
                <a:schemeClr val="lt1"/>
              </a:buClr>
              <a:buSzPts val="1200"/>
              <a:buChar char="●"/>
              <a:defRPr sz="1600">
                <a:solidFill>
                  <a:schemeClr val="lt1"/>
                </a:solidFill>
              </a:defRPr>
            </a:lvl4pPr>
            <a:lvl5pPr indent="-304800" lvl="4" marL="2286000" algn="l">
              <a:lnSpc>
                <a:spcPct val="115000"/>
              </a:lnSpc>
              <a:spcBef>
                <a:spcPts val="0"/>
              </a:spcBef>
              <a:spcAft>
                <a:spcPts val="0"/>
              </a:spcAft>
              <a:buClr>
                <a:schemeClr val="lt1"/>
              </a:buClr>
              <a:buSzPts val="1200"/>
              <a:buChar char="○"/>
              <a:defRPr sz="1600">
                <a:solidFill>
                  <a:schemeClr val="lt1"/>
                </a:solidFill>
              </a:defRPr>
            </a:lvl5pPr>
            <a:lvl6pPr indent="-304800" lvl="5" marL="2743200" algn="l">
              <a:lnSpc>
                <a:spcPct val="115000"/>
              </a:lnSpc>
              <a:spcBef>
                <a:spcPts val="0"/>
              </a:spcBef>
              <a:spcAft>
                <a:spcPts val="0"/>
              </a:spcAft>
              <a:buClr>
                <a:schemeClr val="lt1"/>
              </a:buClr>
              <a:buSzPts val="1200"/>
              <a:buChar char="■"/>
              <a:defRPr sz="1600">
                <a:solidFill>
                  <a:schemeClr val="lt1"/>
                </a:solidFill>
              </a:defRPr>
            </a:lvl6pPr>
            <a:lvl7pPr indent="-304800" lvl="6" marL="3200400" algn="l">
              <a:lnSpc>
                <a:spcPct val="115000"/>
              </a:lnSpc>
              <a:spcBef>
                <a:spcPts val="0"/>
              </a:spcBef>
              <a:spcAft>
                <a:spcPts val="0"/>
              </a:spcAft>
              <a:buClr>
                <a:schemeClr val="lt1"/>
              </a:buClr>
              <a:buSzPts val="1200"/>
              <a:buChar char="●"/>
              <a:defRPr sz="1600">
                <a:solidFill>
                  <a:schemeClr val="lt1"/>
                </a:solidFill>
              </a:defRPr>
            </a:lvl7pPr>
            <a:lvl8pPr indent="-304800" lvl="7" marL="3657600" algn="l">
              <a:lnSpc>
                <a:spcPct val="115000"/>
              </a:lnSpc>
              <a:spcBef>
                <a:spcPts val="0"/>
              </a:spcBef>
              <a:spcAft>
                <a:spcPts val="0"/>
              </a:spcAft>
              <a:buClr>
                <a:schemeClr val="lt1"/>
              </a:buClr>
              <a:buSzPts val="1200"/>
              <a:buChar char="○"/>
              <a:defRPr sz="1600">
                <a:solidFill>
                  <a:schemeClr val="lt1"/>
                </a:solidFill>
              </a:defRPr>
            </a:lvl8pPr>
            <a:lvl9pPr indent="-304800" lvl="8" marL="4114800" algn="l">
              <a:lnSpc>
                <a:spcPct val="115000"/>
              </a:lnSpc>
              <a:spcBef>
                <a:spcPts val="0"/>
              </a:spcBef>
              <a:spcAft>
                <a:spcPts val="0"/>
              </a:spcAft>
              <a:buClr>
                <a:schemeClr val="lt1"/>
              </a:buClr>
              <a:buSzPts val="1200"/>
              <a:buChar char="■"/>
              <a:defRPr sz="1600">
                <a:solidFill>
                  <a:schemeClr val="lt1"/>
                </a:solidFill>
              </a:defRPr>
            </a:lvl9pPr>
          </a:lstStyle>
          <a:p/>
        </p:txBody>
      </p:sp>
      <p:sp>
        <p:nvSpPr>
          <p:cNvPr id="1038" name="Google Shape;1038;p79"/>
          <p:cNvSpPr/>
          <p:nvPr/>
        </p:nvSpPr>
        <p:spPr>
          <a:xfrm>
            <a:off x="5080000" y="253800"/>
            <a:ext cx="4876800" cy="1768000"/>
          </a:xfrm>
          <a:prstGeom prst="roundRect">
            <a:avLst>
              <a:gd fmla="val 5618" name="adj"/>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39" name="Google Shape;1039;p79"/>
          <p:cNvSpPr/>
          <p:nvPr/>
        </p:nvSpPr>
        <p:spPr>
          <a:xfrm>
            <a:off x="10160000" y="253800"/>
            <a:ext cx="1768000" cy="1768000"/>
          </a:xfrm>
          <a:prstGeom prst="roundRect">
            <a:avLst>
              <a:gd fmla="val 5618" name="adj"/>
            </a:avLst>
          </a:prstGeom>
          <a:gradFill>
            <a:gsLst>
              <a:gs pos="0">
                <a:srgbClr val="5A3A44"/>
              </a:gs>
              <a:gs pos="100000">
                <a:srgbClr val="47242F"/>
              </a:gs>
            </a:gsLst>
            <a:lin ang="2700006"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40" name="Google Shape;1040;p79"/>
          <p:cNvSpPr/>
          <p:nvPr/>
        </p:nvSpPr>
        <p:spPr>
          <a:xfrm>
            <a:off x="5080000" y="2225000"/>
            <a:ext cx="1768000" cy="1768000"/>
          </a:xfrm>
          <a:prstGeom prst="roundRect">
            <a:avLst>
              <a:gd fmla="val 5618" name="adj"/>
            </a:avLst>
          </a:prstGeom>
          <a:gradFill>
            <a:gsLst>
              <a:gs pos="0">
                <a:srgbClr val="5A3A44"/>
              </a:gs>
              <a:gs pos="100000">
                <a:srgbClr val="47242F"/>
              </a:gs>
            </a:gsLst>
            <a:lin ang="2700006"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41" name="Google Shape;1041;p79"/>
          <p:cNvSpPr/>
          <p:nvPr/>
        </p:nvSpPr>
        <p:spPr>
          <a:xfrm>
            <a:off x="7112000" y="2225000"/>
            <a:ext cx="4876800" cy="1768000"/>
          </a:xfrm>
          <a:prstGeom prst="roundRect">
            <a:avLst>
              <a:gd fmla="val 5618" name="adj"/>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42" name="Google Shape;1042;p79"/>
          <p:cNvSpPr/>
          <p:nvPr/>
        </p:nvSpPr>
        <p:spPr>
          <a:xfrm>
            <a:off x="5080000" y="4196200"/>
            <a:ext cx="4876800" cy="1768000"/>
          </a:xfrm>
          <a:prstGeom prst="roundRect">
            <a:avLst>
              <a:gd fmla="val 5618" name="adj"/>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43" name="Google Shape;1043;p79"/>
          <p:cNvSpPr/>
          <p:nvPr/>
        </p:nvSpPr>
        <p:spPr>
          <a:xfrm>
            <a:off x="10160000" y="4196200"/>
            <a:ext cx="1768000" cy="1768000"/>
          </a:xfrm>
          <a:prstGeom prst="roundRect">
            <a:avLst>
              <a:gd fmla="val 5618" name="adj"/>
            </a:avLst>
          </a:prstGeom>
          <a:gradFill>
            <a:gsLst>
              <a:gs pos="0">
                <a:srgbClr val="5A3A44"/>
              </a:gs>
              <a:gs pos="100000">
                <a:srgbClr val="47242F"/>
              </a:gs>
            </a:gsLst>
            <a:lin ang="2700006"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44" name="Google Shape;1044;p79"/>
          <p:cNvSpPr txBox="1"/>
          <p:nvPr>
            <p:ph idx="2" type="title"/>
          </p:nvPr>
        </p:nvSpPr>
        <p:spPr>
          <a:xfrm>
            <a:off x="5412268" y="-162684"/>
            <a:ext cx="42672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None/>
              <a:defRPr sz="4800">
                <a:solidFill>
                  <a:schemeClr val="accent6"/>
                </a:solidFill>
              </a:defRPr>
            </a:lvl2pPr>
            <a:lvl3pPr lvl="2" algn="l">
              <a:lnSpc>
                <a:spcPct val="100000"/>
              </a:lnSpc>
              <a:spcBef>
                <a:spcPts val="0"/>
              </a:spcBef>
              <a:spcAft>
                <a:spcPts val="0"/>
              </a:spcAft>
              <a:buClr>
                <a:schemeClr val="accent6"/>
              </a:buClr>
              <a:buSzPts val="3600"/>
              <a:buNone/>
              <a:defRPr sz="4800">
                <a:solidFill>
                  <a:schemeClr val="accent6"/>
                </a:solidFill>
              </a:defRPr>
            </a:lvl3pPr>
            <a:lvl4pPr lvl="3" algn="l">
              <a:lnSpc>
                <a:spcPct val="100000"/>
              </a:lnSpc>
              <a:spcBef>
                <a:spcPts val="0"/>
              </a:spcBef>
              <a:spcAft>
                <a:spcPts val="0"/>
              </a:spcAft>
              <a:buClr>
                <a:schemeClr val="accent6"/>
              </a:buClr>
              <a:buSzPts val="3600"/>
              <a:buNone/>
              <a:defRPr sz="4800">
                <a:solidFill>
                  <a:schemeClr val="accent6"/>
                </a:solidFill>
              </a:defRPr>
            </a:lvl4pPr>
            <a:lvl5pPr lvl="4" algn="l">
              <a:lnSpc>
                <a:spcPct val="100000"/>
              </a:lnSpc>
              <a:spcBef>
                <a:spcPts val="0"/>
              </a:spcBef>
              <a:spcAft>
                <a:spcPts val="0"/>
              </a:spcAft>
              <a:buClr>
                <a:schemeClr val="accent6"/>
              </a:buClr>
              <a:buSzPts val="3600"/>
              <a:buNone/>
              <a:defRPr sz="4800">
                <a:solidFill>
                  <a:schemeClr val="accent6"/>
                </a:solidFill>
              </a:defRPr>
            </a:lvl5pPr>
            <a:lvl6pPr lvl="5" algn="l">
              <a:lnSpc>
                <a:spcPct val="100000"/>
              </a:lnSpc>
              <a:spcBef>
                <a:spcPts val="0"/>
              </a:spcBef>
              <a:spcAft>
                <a:spcPts val="0"/>
              </a:spcAft>
              <a:buClr>
                <a:schemeClr val="accent6"/>
              </a:buClr>
              <a:buSzPts val="3600"/>
              <a:buNone/>
              <a:defRPr sz="4800">
                <a:solidFill>
                  <a:schemeClr val="accent6"/>
                </a:solidFill>
              </a:defRPr>
            </a:lvl6pPr>
            <a:lvl7pPr lvl="6" algn="l">
              <a:lnSpc>
                <a:spcPct val="100000"/>
              </a:lnSpc>
              <a:spcBef>
                <a:spcPts val="0"/>
              </a:spcBef>
              <a:spcAft>
                <a:spcPts val="0"/>
              </a:spcAft>
              <a:buClr>
                <a:schemeClr val="accent6"/>
              </a:buClr>
              <a:buSzPts val="3600"/>
              <a:buNone/>
              <a:defRPr sz="4800">
                <a:solidFill>
                  <a:schemeClr val="accent6"/>
                </a:solidFill>
              </a:defRPr>
            </a:lvl7pPr>
            <a:lvl8pPr lvl="7" algn="l">
              <a:lnSpc>
                <a:spcPct val="100000"/>
              </a:lnSpc>
              <a:spcBef>
                <a:spcPts val="0"/>
              </a:spcBef>
              <a:spcAft>
                <a:spcPts val="0"/>
              </a:spcAft>
              <a:buClr>
                <a:schemeClr val="accent6"/>
              </a:buClr>
              <a:buSzPts val="3600"/>
              <a:buNone/>
              <a:defRPr sz="4800">
                <a:solidFill>
                  <a:schemeClr val="accent6"/>
                </a:solidFill>
              </a:defRPr>
            </a:lvl8pPr>
            <a:lvl9pPr lvl="8" algn="l">
              <a:lnSpc>
                <a:spcPct val="100000"/>
              </a:lnSpc>
              <a:spcBef>
                <a:spcPts val="0"/>
              </a:spcBef>
              <a:spcAft>
                <a:spcPts val="0"/>
              </a:spcAft>
              <a:buClr>
                <a:schemeClr val="accent6"/>
              </a:buClr>
              <a:buSzPts val="3600"/>
              <a:buNone/>
              <a:defRPr sz="4800">
                <a:solidFill>
                  <a:schemeClr val="accent6"/>
                </a:solidFill>
              </a:defRPr>
            </a:lvl9pPr>
          </a:lstStyle>
          <a:p/>
        </p:txBody>
      </p:sp>
      <p:sp>
        <p:nvSpPr>
          <p:cNvPr id="1045" name="Google Shape;1045;p79"/>
          <p:cNvSpPr txBox="1"/>
          <p:nvPr>
            <p:ph idx="3" type="subTitle"/>
          </p:nvPr>
        </p:nvSpPr>
        <p:spPr>
          <a:xfrm>
            <a:off x="5412268" y="1368593"/>
            <a:ext cx="42672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046" name="Google Shape;1046;p79"/>
          <p:cNvSpPr txBox="1"/>
          <p:nvPr>
            <p:ph idx="4" type="title"/>
          </p:nvPr>
        </p:nvSpPr>
        <p:spPr>
          <a:xfrm>
            <a:off x="7447417" y="1818417"/>
            <a:ext cx="42672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None/>
              <a:defRPr sz="4800">
                <a:solidFill>
                  <a:schemeClr val="accent6"/>
                </a:solidFill>
              </a:defRPr>
            </a:lvl2pPr>
            <a:lvl3pPr lvl="2" algn="l">
              <a:lnSpc>
                <a:spcPct val="100000"/>
              </a:lnSpc>
              <a:spcBef>
                <a:spcPts val="0"/>
              </a:spcBef>
              <a:spcAft>
                <a:spcPts val="0"/>
              </a:spcAft>
              <a:buClr>
                <a:schemeClr val="accent6"/>
              </a:buClr>
              <a:buSzPts val="3600"/>
              <a:buNone/>
              <a:defRPr sz="4800">
                <a:solidFill>
                  <a:schemeClr val="accent6"/>
                </a:solidFill>
              </a:defRPr>
            </a:lvl3pPr>
            <a:lvl4pPr lvl="3" algn="l">
              <a:lnSpc>
                <a:spcPct val="100000"/>
              </a:lnSpc>
              <a:spcBef>
                <a:spcPts val="0"/>
              </a:spcBef>
              <a:spcAft>
                <a:spcPts val="0"/>
              </a:spcAft>
              <a:buClr>
                <a:schemeClr val="accent6"/>
              </a:buClr>
              <a:buSzPts val="3600"/>
              <a:buNone/>
              <a:defRPr sz="4800">
                <a:solidFill>
                  <a:schemeClr val="accent6"/>
                </a:solidFill>
              </a:defRPr>
            </a:lvl4pPr>
            <a:lvl5pPr lvl="4" algn="l">
              <a:lnSpc>
                <a:spcPct val="100000"/>
              </a:lnSpc>
              <a:spcBef>
                <a:spcPts val="0"/>
              </a:spcBef>
              <a:spcAft>
                <a:spcPts val="0"/>
              </a:spcAft>
              <a:buClr>
                <a:schemeClr val="accent6"/>
              </a:buClr>
              <a:buSzPts val="3600"/>
              <a:buNone/>
              <a:defRPr sz="4800">
                <a:solidFill>
                  <a:schemeClr val="accent6"/>
                </a:solidFill>
              </a:defRPr>
            </a:lvl5pPr>
            <a:lvl6pPr lvl="5" algn="l">
              <a:lnSpc>
                <a:spcPct val="100000"/>
              </a:lnSpc>
              <a:spcBef>
                <a:spcPts val="0"/>
              </a:spcBef>
              <a:spcAft>
                <a:spcPts val="0"/>
              </a:spcAft>
              <a:buClr>
                <a:schemeClr val="accent6"/>
              </a:buClr>
              <a:buSzPts val="3600"/>
              <a:buNone/>
              <a:defRPr sz="4800">
                <a:solidFill>
                  <a:schemeClr val="accent6"/>
                </a:solidFill>
              </a:defRPr>
            </a:lvl6pPr>
            <a:lvl7pPr lvl="6" algn="l">
              <a:lnSpc>
                <a:spcPct val="100000"/>
              </a:lnSpc>
              <a:spcBef>
                <a:spcPts val="0"/>
              </a:spcBef>
              <a:spcAft>
                <a:spcPts val="0"/>
              </a:spcAft>
              <a:buClr>
                <a:schemeClr val="accent6"/>
              </a:buClr>
              <a:buSzPts val="3600"/>
              <a:buNone/>
              <a:defRPr sz="4800">
                <a:solidFill>
                  <a:schemeClr val="accent6"/>
                </a:solidFill>
              </a:defRPr>
            </a:lvl7pPr>
            <a:lvl8pPr lvl="7" algn="l">
              <a:lnSpc>
                <a:spcPct val="100000"/>
              </a:lnSpc>
              <a:spcBef>
                <a:spcPts val="0"/>
              </a:spcBef>
              <a:spcAft>
                <a:spcPts val="0"/>
              </a:spcAft>
              <a:buClr>
                <a:schemeClr val="accent6"/>
              </a:buClr>
              <a:buSzPts val="3600"/>
              <a:buNone/>
              <a:defRPr sz="4800">
                <a:solidFill>
                  <a:schemeClr val="accent6"/>
                </a:solidFill>
              </a:defRPr>
            </a:lvl8pPr>
            <a:lvl9pPr lvl="8" algn="l">
              <a:lnSpc>
                <a:spcPct val="100000"/>
              </a:lnSpc>
              <a:spcBef>
                <a:spcPts val="0"/>
              </a:spcBef>
              <a:spcAft>
                <a:spcPts val="0"/>
              </a:spcAft>
              <a:buClr>
                <a:schemeClr val="accent6"/>
              </a:buClr>
              <a:buSzPts val="3600"/>
              <a:buNone/>
              <a:defRPr sz="4800">
                <a:solidFill>
                  <a:schemeClr val="accent6"/>
                </a:solidFill>
              </a:defRPr>
            </a:lvl9pPr>
          </a:lstStyle>
          <a:p/>
        </p:txBody>
      </p:sp>
      <p:sp>
        <p:nvSpPr>
          <p:cNvPr id="1047" name="Google Shape;1047;p79"/>
          <p:cNvSpPr txBox="1"/>
          <p:nvPr>
            <p:ph idx="5" type="subTitle"/>
          </p:nvPr>
        </p:nvSpPr>
        <p:spPr>
          <a:xfrm>
            <a:off x="7447417" y="3349696"/>
            <a:ext cx="42672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048" name="Google Shape;1048;p79"/>
          <p:cNvSpPr txBox="1"/>
          <p:nvPr>
            <p:ph idx="6" type="title"/>
          </p:nvPr>
        </p:nvSpPr>
        <p:spPr>
          <a:xfrm>
            <a:off x="5412268" y="3780320"/>
            <a:ext cx="42672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None/>
              <a:defRPr sz="4800">
                <a:solidFill>
                  <a:schemeClr val="accent6"/>
                </a:solidFill>
              </a:defRPr>
            </a:lvl2pPr>
            <a:lvl3pPr lvl="2" algn="l">
              <a:lnSpc>
                <a:spcPct val="100000"/>
              </a:lnSpc>
              <a:spcBef>
                <a:spcPts val="0"/>
              </a:spcBef>
              <a:spcAft>
                <a:spcPts val="0"/>
              </a:spcAft>
              <a:buClr>
                <a:schemeClr val="accent6"/>
              </a:buClr>
              <a:buSzPts val="3600"/>
              <a:buNone/>
              <a:defRPr sz="4800">
                <a:solidFill>
                  <a:schemeClr val="accent6"/>
                </a:solidFill>
              </a:defRPr>
            </a:lvl3pPr>
            <a:lvl4pPr lvl="3" algn="l">
              <a:lnSpc>
                <a:spcPct val="100000"/>
              </a:lnSpc>
              <a:spcBef>
                <a:spcPts val="0"/>
              </a:spcBef>
              <a:spcAft>
                <a:spcPts val="0"/>
              </a:spcAft>
              <a:buClr>
                <a:schemeClr val="accent6"/>
              </a:buClr>
              <a:buSzPts val="3600"/>
              <a:buNone/>
              <a:defRPr sz="4800">
                <a:solidFill>
                  <a:schemeClr val="accent6"/>
                </a:solidFill>
              </a:defRPr>
            </a:lvl4pPr>
            <a:lvl5pPr lvl="4" algn="l">
              <a:lnSpc>
                <a:spcPct val="100000"/>
              </a:lnSpc>
              <a:spcBef>
                <a:spcPts val="0"/>
              </a:spcBef>
              <a:spcAft>
                <a:spcPts val="0"/>
              </a:spcAft>
              <a:buClr>
                <a:schemeClr val="accent6"/>
              </a:buClr>
              <a:buSzPts val="3600"/>
              <a:buNone/>
              <a:defRPr sz="4800">
                <a:solidFill>
                  <a:schemeClr val="accent6"/>
                </a:solidFill>
              </a:defRPr>
            </a:lvl5pPr>
            <a:lvl6pPr lvl="5" algn="l">
              <a:lnSpc>
                <a:spcPct val="100000"/>
              </a:lnSpc>
              <a:spcBef>
                <a:spcPts val="0"/>
              </a:spcBef>
              <a:spcAft>
                <a:spcPts val="0"/>
              </a:spcAft>
              <a:buClr>
                <a:schemeClr val="accent6"/>
              </a:buClr>
              <a:buSzPts val="3600"/>
              <a:buNone/>
              <a:defRPr sz="4800">
                <a:solidFill>
                  <a:schemeClr val="accent6"/>
                </a:solidFill>
              </a:defRPr>
            </a:lvl6pPr>
            <a:lvl7pPr lvl="6" algn="l">
              <a:lnSpc>
                <a:spcPct val="100000"/>
              </a:lnSpc>
              <a:spcBef>
                <a:spcPts val="0"/>
              </a:spcBef>
              <a:spcAft>
                <a:spcPts val="0"/>
              </a:spcAft>
              <a:buClr>
                <a:schemeClr val="accent6"/>
              </a:buClr>
              <a:buSzPts val="3600"/>
              <a:buNone/>
              <a:defRPr sz="4800">
                <a:solidFill>
                  <a:schemeClr val="accent6"/>
                </a:solidFill>
              </a:defRPr>
            </a:lvl7pPr>
            <a:lvl8pPr lvl="7" algn="l">
              <a:lnSpc>
                <a:spcPct val="100000"/>
              </a:lnSpc>
              <a:spcBef>
                <a:spcPts val="0"/>
              </a:spcBef>
              <a:spcAft>
                <a:spcPts val="0"/>
              </a:spcAft>
              <a:buClr>
                <a:schemeClr val="accent6"/>
              </a:buClr>
              <a:buSzPts val="3600"/>
              <a:buNone/>
              <a:defRPr sz="4800">
                <a:solidFill>
                  <a:schemeClr val="accent6"/>
                </a:solidFill>
              </a:defRPr>
            </a:lvl8pPr>
            <a:lvl9pPr lvl="8" algn="l">
              <a:lnSpc>
                <a:spcPct val="100000"/>
              </a:lnSpc>
              <a:spcBef>
                <a:spcPts val="0"/>
              </a:spcBef>
              <a:spcAft>
                <a:spcPts val="0"/>
              </a:spcAft>
              <a:buClr>
                <a:schemeClr val="accent6"/>
              </a:buClr>
              <a:buSzPts val="3600"/>
              <a:buNone/>
              <a:defRPr sz="4800">
                <a:solidFill>
                  <a:schemeClr val="accent6"/>
                </a:solidFill>
              </a:defRPr>
            </a:lvl9pPr>
          </a:lstStyle>
          <a:p/>
        </p:txBody>
      </p:sp>
      <p:sp>
        <p:nvSpPr>
          <p:cNvPr id="1049" name="Google Shape;1049;p79"/>
          <p:cNvSpPr txBox="1"/>
          <p:nvPr>
            <p:ph idx="7" type="subTitle"/>
          </p:nvPr>
        </p:nvSpPr>
        <p:spPr>
          <a:xfrm>
            <a:off x="5412268" y="5311599"/>
            <a:ext cx="42672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050" name="Google Shape;1050;p79"/>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51" name="Google Shape;1051;p79"/>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52" name="Google Shape;1052;p79"/>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1053" name="Google Shape;1053;p79"/>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1054" name="Google Shape;1054;p79"/>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Layout - Indigo Frame (Light)">
  <p:cSld name="50/50 Layout - Indigo Frame (Light)">
    <p:spTree>
      <p:nvGrpSpPr>
        <p:cNvPr id="1055" name="Shape 1055"/>
        <p:cNvGrpSpPr/>
        <p:nvPr/>
      </p:nvGrpSpPr>
      <p:grpSpPr>
        <a:xfrm>
          <a:off x="0" y="0"/>
          <a:ext cx="0" cy="0"/>
          <a:chOff x="0" y="0"/>
          <a:chExt cx="0" cy="0"/>
        </a:xfrm>
      </p:grpSpPr>
      <p:sp>
        <p:nvSpPr>
          <p:cNvPr id="1056" name="Google Shape;1056;p80"/>
          <p:cNvSpPr txBox="1"/>
          <p:nvPr>
            <p:ph type="title"/>
          </p:nvPr>
        </p:nvSpPr>
        <p:spPr>
          <a:xfrm>
            <a:off x="415600" y="19180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057" name="Google Shape;1057;p80"/>
          <p:cNvSpPr txBox="1"/>
          <p:nvPr>
            <p:ph idx="1" type="body"/>
          </p:nvPr>
        </p:nvSpPr>
        <p:spPr>
          <a:xfrm>
            <a:off x="415600" y="30300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Clr>
                <a:schemeClr val="dk1"/>
              </a:buClr>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058" name="Google Shape;1058;p80"/>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59" name="Google Shape;1059;p80"/>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60" name="Google Shape;1060;p80"/>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61" name="Google Shape;1061;p80"/>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062" name="Google Shape;1062;p80" title="knowbe4-corner-image-frame-indigo.png"/>
          <p:cNvPicPr preferRelativeResize="0"/>
          <p:nvPr/>
        </p:nvPicPr>
        <p:blipFill rotWithShape="1">
          <a:blip r:embed="rId2">
            <a:alphaModFix/>
          </a:blip>
          <a:srcRect b="0" l="0" r="0" t="0"/>
          <a:stretch/>
        </p:blipFill>
        <p:spPr>
          <a:xfrm>
            <a:off x="5681901" y="1"/>
            <a:ext cx="6858001" cy="6858001"/>
          </a:xfrm>
          <a:prstGeom prst="rect">
            <a:avLst/>
          </a:prstGeom>
          <a:noFill/>
          <a:ln>
            <a:noFill/>
          </a:ln>
        </p:spPr>
      </p:pic>
      <p:sp>
        <p:nvSpPr>
          <p:cNvPr id="1063" name="Google Shape;1063;p80"/>
          <p:cNvSpPr/>
          <p:nvPr>
            <p:ph idx="2" type="pic"/>
          </p:nvPr>
        </p:nvSpPr>
        <p:spPr>
          <a:xfrm>
            <a:off x="7182567" y="-3186600"/>
            <a:ext cx="10806800" cy="10806800"/>
          </a:xfrm>
          <a:prstGeom prst="ellipse">
            <a:avLst/>
          </a:prstGeom>
          <a:noFill/>
          <a:ln>
            <a:noFill/>
          </a:ln>
        </p:spPr>
      </p:sp>
      <p:pic>
        <p:nvPicPr>
          <p:cNvPr id="1064" name="Google Shape;1064;p80"/>
          <p:cNvPicPr preferRelativeResize="0"/>
          <p:nvPr/>
        </p:nvPicPr>
        <p:blipFill rotWithShape="1">
          <a:blip r:embed="rId3">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Layout - Basic, no frame">
  <p:cSld name="50/50 Layout - Basic, no frame">
    <p:spTree>
      <p:nvGrpSpPr>
        <p:cNvPr id="1065" name="Shape 1065"/>
        <p:cNvGrpSpPr/>
        <p:nvPr/>
      </p:nvGrpSpPr>
      <p:grpSpPr>
        <a:xfrm>
          <a:off x="0" y="0"/>
          <a:ext cx="0" cy="0"/>
          <a:chOff x="0" y="0"/>
          <a:chExt cx="0" cy="0"/>
        </a:xfrm>
      </p:grpSpPr>
      <p:sp>
        <p:nvSpPr>
          <p:cNvPr id="1066" name="Google Shape;1066;p81"/>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67" name="Google Shape;1067;p81"/>
          <p:cNvSpPr/>
          <p:nvPr>
            <p:ph idx="2" type="pic"/>
          </p:nvPr>
        </p:nvSpPr>
        <p:spPr>
          <a:xfrm>
            <a:off x="6081900" y="0"/>
            <a:ext cx="6110400" cy="6858000"/>
          </a:xfrm>
          <a:prstGeom prst="rect">
            <a:avLst/>
          </a:prstGeom>
          <a:noFill/>
          <a:ln>
            <a:noFill/>
          </a:ln>
        </p:spPr>
      </p:sp>
      <p:sp>
        <p:nvSpPr>
          <p:cNvPr id="1068" name="Google Shape;1068;p81"/>
          <p:cNvSpPr txBox="1"/>
          <p:nvPr>
            <p:ph type="title"/>
          </p:nvPr>
        </p:nvSpPr>
        <p:spPr>
          <a:xfrm>
            <a:off x="415600" y="19180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069" name="Google Shape;1069;p81"/>
          <p:cNvSpPr txBox="1"/>
          <p:nvPr>
            <p:ph idx="1" type="body"/>
          </p:nvPr>
        </p:nvSpPr>
        <p:spPr>
          <a:xfrm>
            <a:off x="415600" y="30300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Clr>
                <a:schemeClr val="dk1"/>
              </a:buClr>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pic>
        <p:nvPicPr>
          <p:cNvPr id="1070" name="Google Shape;1070;p81"/>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Layout - Basic, frame for charts">
  <p:cSld name="50/50 Layout - Basic, frame for charts">
    <p:spTree>
      <p:nvGrpSpPr>
        <p:cNvPr id="1071" name="Shape 1071"/>
        <p:cNvGrpSpPr/>
        <p:nvPr/>
      </p:nvGrpSpPr>
      <p:grpSpPr>
        <a:xfrm>
          <a:off x="0" y="0"/>
          <a:ext cx="0" cy="0"/>
          <a:chOff x="0" y="0"/>
          <a:chExt cx="0" cy="0"/>
        </a:xfrm>
      </p:grpSpPr>
      <p:sp>
        <p:nvSpPr>
          <p:cNvPr id="1072" name="Google Shape;1072;p82"/>
          <p:cNvSpPr txBox="1"/>
          <p:nvPr>
            <p:ph type="title"/>
          </p:nvPr>
        </p:nvSpPr>
        <p:spPr>
          <a:xfrm>
            <a:off x="415600" y="19180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073" name="Google Shape;1073;p82"/>
          <p:cNvSpPr txBox="1"/>
          <p:nvPr>
            <p:ph idx="1" type="body"/>
          </p:nvPr>
        </p:nvSpPr>
        <p:spPr>
          <a:xfrm>
            <a:off x="415600" y="30300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Clr>
                <a:schemeClr val="dk1"/>
              </a:buClr>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074" name="Google Shape;1074;p82"/>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75" name="Google Shape;1075;p82"/>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76" name="Google Shape;1076;p82"/>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77" name="Google Shape;1077;p82"/>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sp>
        <p:nvSpPr>
          <p:cNvPr id="1078" name="Google Shape;1078;p82"/>
          <p:cNvSpPr/>
          <p:nvPr/>
        </p:nvSpPr>
        <p:spPr>
          <a:xfrm>
            <a:off x="5773933" y="593367"/>
            <a:ext cx="6042000" cy="5402000"/>
          </a:xfrm>
          <a:prstGeom prst="roundRect">
            <a:avLst>
              <a:gd fmla="val 4297" name="adj"/>
            </a:avLst>
          </a:prstGeom>
          <a:gradFill>
            <a:gsLst>
              <a:gs pos="0">
                <a:srgbClr val="FCFBFB">
                  <a:alpha val="48235"/>
                </a:srgbClr>
              </a:gs>
              <a:gs pos="100000">
                <a:srgbClr val="FCFBFB">
                  <a:alpha val="48235"/>
                </a:srgbClr>
              </a:gs>
            </a:gsLst>
            <a:lin ang="2700006" scaled="0"/>
          </a:gra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highlight>
                <a:schemeClr val="lt1"/>
              </a:highlight>
              <a:latin typeface="Sora"/>
              <a:ea typeface="Sora"/>
              <a:cs typeface="Sora"/>
              <a:sym typeface="Sora"/>
            </a:endParaRPr>
          </a:p>
        </p:txBody>
      </p:sp>
      <p:pic>
        <p:nvPicPr>
          <p:cNvPr id="1079" name="Google Shape;1079;p82"/>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3 Highlights 1 3 2">
  <p:cSld name="Stats - 3 Highlights 1 3 2">
    <p:bg>
      <p:bgPr>
        <a:blipFill>
          <a:blip r:embed="rId2">
            <a:alphaModFix/>
          </a:blip>
          <a:stretch>
            <a:fillRect/>
          </a:stretch>
        </a:blipFill>
      </p:bgPr>
    </p:bg>
    <p:spTree>
      <p:nvGrpSpPr>
        <p:cNvPr id="1080" name="Shape 1080"/>
        <p:cNvGrpSpPr/>
        <p:nvPr/>
      </p:nvGrpSpPr>
      <p:grpSpPr>
        <a:xfrm>
          <a:off x="0" y="0"/>
          <a:ext cx="0" cy="0"/>
          <a:chOff x="0" y="0"/>
          <a:chExt cx="0" cy="0"/>
        </a:xfrm>
      </p:grpSpPr>
      <p:sp>
        <p:nvSpPr>
          <p:cNvPr id="1081" name="Google Shape;1081;p83"/>
          <p:cNvSpPr txBox="1"/>
          <p:nvPr>
            <p:ph type="title"/>
          </p:nvPr>
        </p:nvSpPr>
        <p:spPr>
          <a:xfrm>
            <a:off x="4416700" y="24782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2400"/>
              <a:buNone/>
              <a:defRPr sz="3200">
                <a:solidFill>
                  <a:schemeClr val="accent1"/>
                </a:solidFill>
              </a:defRPr>
            </a:lvl1pPr>
            <a:lvl2pPr lvl="1" algn="l">
              <a:lnSpc>
                <a:spcPct val="100000"/>
              </a:lnSpc>
              <a:spcBef>
                <a:spcPts val="0"/>
              </a:spcBef>
              <a:spcAft>
                <a:spcPts val="0"/>
              </a:spcAft>
              <a:buClr>
                <a:schemeClr val="accent1"/>
              </a:buClr>
              <a:buSzPts val="2400"/>
              <a:buNone/>
              <a:defRPr sz="3200">
                <a:solidFill>
                  <a:schemeClr val="accent1"/>
                </a:solidFill>
              </a:defRPr>
            </a:lvl2pPr>
            <a:lvl3pPr lvl="2" algn="l">
              <a:lnSpc>
                <a:spcPct val="100000"/>
              </a:lnSpc>
              <a:spcBef>
                <a:spcPts val="0"/>
              </a:spcBef>
              <a:spcAft>
                <a:spcPts val="0"/>
              </a:spcAft>
              <a:buClr>
                <a:schemeClr val="accent1"/>
              </a:buClr>
              <a:buSzPts val="2400"/>
              <a:buNone/>
              <a:defRPr sz="3200">
                <a:solidFill>
                  <a:schemeClr val="accent1"/>
                </a:solidFill>
              </a:defRPr>
            </a:lvl3pPr>
            <a:lvl4pPr lvl="3" algn="l">
              <a:lnSpc>
                <a:spcPct val="100000"/>
              </a:lnSpc>
              <a:spcBef>
                <a:spcPts val="0"/>
              </a:spcBef>
              <a:spcAft>
                <a:spcPts val="0"/>
              </a:spcAft>
              <a:buClr>
                <a:schemeClr val="accent1"/>
              </a:buClr>
              <a:buSzPts val="2400"/>
              <a:buNone/>
              <a:defRPr sz="3200">
                <a:solidFill>
                  <a:schemeClr val="accent1"/>
                </a:solidFill>
              </a:defRPr>
            </a:lvl4pPr>
            <a:lvl5pPr lvl="4" algn="l">
              <a:lnSpc>
                <a:spcPct val="100000"/>
              </a:lnSpc>
              <a:spcBef>
                <a:spcPts val="0"/>
              </a:spcBef>
              <a:spcAft>
                <a:spcPts val="0"/>
              </a:spcAft>
              <a:buClr>
                <a:schemeClr val="accent1"/>
              </a:buClr>
              <a:buSzPts val="2400"/>
              <a:buNone/>
              <a:defRPr sz="3200">
                <a:solidFill>
                  <a:schemeClr val="accent1"/>
                </a:solidFill>
              </a:defRPr>
            </a:lvl5pPr>
            <a:lvl6pPr lvl="5" algn="l">
              <a:lnSpc>
                <a:spcPct val="100000"/>
              </a:lnSpc>
              <a:spcBef>
                <a:spcPts val="0"/>
              </a:spcBef>
              <a:spcAft>
                <a:spcPts val="0"/>
              </a:spcAft>
              <a:buClr>
                <a:schemeClr val="accent1"/>
              </a:buClr>
              <a:buSzPts val="2400"/>
              <a:buNone/>
              <a:defRPr sz="3200">
                <a:solidFill>
                  <a:schemeClr val="accent1"/>
                </a:solidFill>
              </a:defRPr>
            </a:lvl6pPr>
            <a:lvl7pPr lvl="6" algn="l">
              <a:lnSpc>
                <a:spcPct val="100000"/>
              </a:lnSpc>
              <a:spcBef>
                <a:spcPts val="0"/>
              </a:spcBef>
              <a:spcAft>
                <a:spcPts val="0"/>
              </a:spcAft>
              <a:buClr>
                <a:schemeClr val="accent1"/>
              </a:buClr>
              <a:buSzPts val="2400"/>
              <a:buNone/>
              <a:defRPr sz="3200">
                <a:solidFill>
                  <a:schemeClr val="accent1"/>
                </a:solidFill>
              </a:defRPr>
            </a:lvl7pPr>
            <a:lvl8pPr lvl="7" algn="l">
              <a:lnSpc>
                <a:spcPct val="100000"/>
              </a:lnSpc>
              <a:spcBef>
                <a:spcPts val="0"/>
              </a:spcBef>
              <a:spcAft>
                <a:spcPts val="0"/>
              </a:spcAft>
              <a:buClr>
                <a:schemeClr val="accent1"/>
              </a:buClr>
              <a:buSzPts val="2400"/>
              <a:buNone/>
              <a:defRPr sz="3200">
                <a:solidFill>
                  <a:schemeClr val="accent1"/>
                </a:solidFill>
              </a:defRPr>
            </a:lvl8pPr>
            <a:lvl9pPr lvl="8" algn="l">
              <a:lnSpc>
                <a:spcPct val="100000"/>
              </a:lnSpc>
              <a:spcBef>
                <a:spcPts val="0"/>
              </a:spcBef>
              <a:spcAft>
                <a:spcPts val="0"/>
              </a:spcAft>
              <a:buClr>
                <a:schemeClr val="accent1"/>
              </a:buClr>
              <a:buSzPts val="2400"/>
              <a:buNone/>
              <a:defRPr sz="3200">
                <a:solidFill>
                  <a:schemeClr val="accent1"/>
                </a:solidFill>
              </a:defRPr>
            </a:lvl9pPr>
          </a:lstStyle>
          <a:p/>
        </p:txBody>
      </p:sp>
      <p:sp>
        <p:nvSpPr>
          <p:cNvPr id="1082" name="Google Shape;1082;p83"/>
          <p:cNvSpPr txBox="1"/>
          <p:nvPr>
            <p:ph idx="1" type="body"/>
          </p:nvPr>
        </p:nvSpPr>
        <p:spPr>
          <a:xfrm>
            <a:off x="4416700" y="35902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Clr>
                <a:schemeClr val="lt1"/>
              </a:buClr>
              <a:buSzPts val="1200"/>
              <a:buChar char="●"/>
              <a:defRPr sz="1600">
                <a:solidFill>
                  <a:schemeClr val="lt1"/>
                </a:solidFill>
              </a:defRPr>
            </a:lvl1pPr>
            <a:lvl2pPr indent="-304800" lvl="1" marL="914400" algn="l">
              <a:lnSpc>
                <a:spcPct val="115000"/>
              </a:lnSpc>
              <a:spcBef>
                <a:spcPts val="0"/>
              </a:spcBef>
              <a:spcAft>
                <a:spcPts val="0"/>
              </a:spcAft>
              <a:buClr>
                <a:schemeClr val="lt1"/>
              </a:buClr>
              <a:buSzPts val="1200"/>
              <a:buChar char="○"/>
              <a:defRPr sz="1600">
                <a:solidFill>
                  <a:schemeClr val="lt1"/>
                </a:solidFill>
              </a:defRPr>
            </a:lvl2pPr>
            <a:lvl3pPr indent="-304800" lvl="2" marL="1371600" algn="l">
              <a:lnSpc>
                <a:spcPct val="115000"/>
              </a:lnSpc>
              <a:spcBef>
                <a:spcPts val="0"/>
              </a:spcBef>
              <a:spcAft>
                <a:spcPts val="0"/>
              </a:spcAft>
              <a:buClr>
                <a:schemeClr val="lt1"/>
              </a:buClr>
              <a:buSzPts val="1200"/>
              <a:buChar char="■"/>
              <a:defRPr sz="1600">
                <a:solidFill>
                  <a:schemeClr val="lt1"/>
                </a:solidFill>
              </a:defRPr>
            </a:lvl3pPr>
            <a:lvl4pPr indent="-304800" lvl="3" marL="1828800" algn="l">
              <a:lnSpc>
                <a:spcPct val="115000"/>
              </a:lnSpc>
              <a:spcBef>
                <a:spcPts val="0"/>
              </a:spcBef>
              <a:spcAft>
                <a:spcPts val="0"/>
              </a:spcAft>
              <a:buClr>
                <a:schemeClr val="lt1"/>
              </a:buClr>
              <a:buSzPts val="1200"/>
              <a:buChar char="●"/>
              <a:defRPr sz="1600">
                <a:solidFill>
                  <a:schemeClr val="lt1"/>
                </a:solidFill>
              </a:defRPr>
            </a:lvl4pPr>
            <a:lvl5pPr indent="-304800" lvl="4" marL="2286000" algn="l">
              <a:lnSpc>
                <a:spcPct val="115000"/>
              </a:lnSpc>
              <a:spcBef>
                <a:spcPts val="0"/>
              </a:spcBef>
              <a:spcAft>
                <a:spcPts val="0"/>
              </a:spcAft>
              <a:buClr>
                <a:schemeClr val="lt1"/>
              </a:buClr>
              <a:buSzPts val="1200"/>
              <a:buChar char="○"/>
              <a:defRPr sz="1600">
                <a:solidFill>
                  <a:schemeClr val="lt1"/>
                </a:solidFill>
              </a:defRPr>
            </a:lvl5pPr>
            <a:lvl6pPr indent="-304800" lvl="5" marL="2743200" algn="l">
              <a:lnSpc>
                <a:spcPct val="115000"/>
              </a:lnSpc>
              <a:spcBef>
                <a:spcPts val="0"/>
              </a:spcBef>
              <a:spcAft>
                <a:spcPts val="0"/>
              </a:spcAft>
              <a:buClr>
                <a:schemeClr val="lt1"/>
              </a:buClr>
              <a:buSzPts val="1200"/>
              <a:buChar char="■"/>
              <a:defRPr sz="1600">
                <a:solidFill>
                  <a:schemeClr val="lt1"/>
                </a:solidFill>
              </a:defRPr>
            </a:lvl6pPr>
            <a:lvl7pPr indent="-304800" lvl="6" marL="3200400" algn="l">
              <a:lnSpc>
                <a:spcPct val="115000"/>
              </a:lnSpc>
              <a:spcBef>
                <a:spcPts val="0"/>
              </a:spcBef>
              <a:spcAft>
                <a:spcPts val="0"/>
              </a:spcAft>
              <a:buClr>
                <a:schemeClr val="lt1"/>
              </a:buClr>
              <a:buSzPts val="1200"/>
              <a:buChar char="●"/>
              <a:defRPr sz="1600">
                <a:solidFill>
                  <a:schemeClr val="lt1"/>
                </a:solidFill>
              </a:defRPr>
            </a:lvl7pPr>
            <a:lvl8pPr indent="-304800" lvl="7" marL="3657600" algn="l">
              <a:lnSpc>
                <a:spcPct val="115000"/>
              </a:lnSpc>
              <a:spcBef>
                <a:spcPts val="0"/>
              </a:spcBef>
              <a:spcAft>
                <a:spcPts val="0"/>
              </a:spcAft>
              <a:buClr>
                <a:schemeClr val="lt1"/>
              </a:buClr>
              <a:buSzPts val="1200"/>
              <a:buChar char="○"/>
              <a:defRPr sz="1600">
                <a:solidFill>
                  <a:schemeClr val="lt1"/>
                </a:solidFill>
              </a:defRPr>
            </a:lvl8pPr>
            <a:lvl9pPr indent="-304800" lvl="8" marL="4114800" algn="l">
              <a:lnSpc>
                <a:spcPct val="115000"/>
              </a:lnSpc>
              <a:spcBef>
                <a:spcPts val="0"/>
              </a:spcBef>
              <a:spcAft>
                <a:spcPts val="0"/>
              </a:spcAft>
              <a:buClr>
                <a:schemeClr val="lt1"/>
              </a:buClr>
              <a:buSzPts val="1200"/>
              <a:buChar char="■"/>
              <a:defRPr sz="1600">
                <a:solidFill>
                  <a:schemeClr val="lt1"/>
                </a:solidFill>
              </a:defRPr>
            </a:lvl9pPr>
          </a:lstStyle>
          <a:p/>
        </p:txBody>
      </p:sp>
      <p:sp>
        <p:nvSpPr>
          <p:cNvPr id="1083" name="Google Shape;1083;p83"/>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84" name="Google Shape;1084;p83"/>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85" name="Google Shape;1085;p83"/>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1086" name="Google Shape;1086;p83"/>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1087" name="Google Shape;1087;p83"/>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3 Highlights 1 3 2 1">
  <p:cSld name="Stats - 3 Highlights 1 3 2 1">
    <p:bg>
      <p:bgPr>
        <a:blipFill>
          <a:blip r:embed="rId2">
            <a:alphaModFix/>
          </a:blip>
          <a:stretch>
            <a:fillRect/>
          </a:stretch>
        </a:blipFill>
      </p:bgPr>
    </p:bg>
    <p:spTree>
      <p:nvGrpSpPr>
        <p:cNvPr id="1088" name="Shape 1088"/>
        <p:cNvGrpSpPr/>
        <p:nvPr/>
      </p:nvGrpSpPr>
      <p:grpSpPr>
        <a:xfrm>
          <a:off x="0" y="0"/>
          <a:ext cx="0" cy="0"/>
          <a:chOff x="0" y="0"/>
          <a:chExt cx="0" cy="0"/>
        </a:xfrm>
      </p:grpSpPr>
      <p:sp>
        <p:nvSpPr>
          <p:cNvPr id="1089" name="Google Shape;1089;p84"/>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90" name="Google Shape;1090;p84"/>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91" name="Google Shape;1091;p84"/>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1092" name="Google Shape;1092;p84"/>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093" name="Google Shape;1093;p84"/>
          <p:cNvSpPr txBox="1"/>
          <p:nvPr>
            <p:ph type="title"/>
          </p:nvPr>
        </p:nvSpPr>
        <p:spPr>
          <a:xfrm>
            <a:off x="4416700" y="24782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2400"/>
              <a:buNone/>
              <a:defRPr sz="3200">
                <a:solidFill>
                  <a:schemeClr val="accent1"/>
                </a:solidFill>
              </a:defRPr>
            </a:lvl1pPr>
            <a:lvl2pPr lvl="1" algn="l">
              <a:lnSpc>
                <a:spcPct val="100000"/>
              </a:lnSpc>
              <a:spcBef>
                <a:spcPts val="0"/>
              </a:spcBef>
              <a:spcAft>
                <a:spcPts val="0"/>
              </a:spcAft>
              <a:buClr>
                <a:schemeClr val="accent1"/>
              </a:buClr>
              <a:buSzPts val="2400"/>
              <a:buNone/>
              <a:defRPr sz="3200">
                <a:solidFill>
                  <a:schemeClr val="accent1"/>
                </a:solidFill>
              </a:defRPr>
            </a:lvl2pPr>
            <a:lvl3pPr lvl="2" algn="l">
              <a:lnSpc>
                <a:spcPct val="100000"/>
              </a:lnSpc>
              <a:spcBef>
                <a:spcPts val="0"/>
              </a:spcBef>
              <a:spcAft>
                <a:spcPts val="0"/>
              </a:spcAft>
              <a:buClr>
                <a:schemeClr val="accent1"/>
              </a:buClr>
              <a:buSzPts val="2400"/>
              <a:buNone/>
              <a:defRPr sz="3200">
                <a:solidFill>
                  <a:schemeClr val="accent1"/>
                </a:solidFill>
              </a:defRPr>
            </a:lvl3pPr>
            <a:lvl4pPr lvl="3" algn="l">
              <a:lnSpc>
                <a:spcPct val="100000"/>
              </a:lnSpc>
              <a:spcBef>
                <a:spcPts val="0"/>
              </a:spcBef>
              <a:spcAft>
                <a:spcPts val="0"/>
              </a:spcAft>
              <a:buClr>
                <a:schemeClr val="accent1"/>
              </a:buClr>
              <a:buSzPts val="2400"/>
              <a:buNone/>
              <a:defRPr sz="3200">
                <a:solidFill>
                  <a:schemeClr val="accent1"/>
                </a:solidFill>
              </a:defRPr>
            </a:lvl4pPr>
            <a:lvl5pPr lvl="4" algn="l">
              <a:lnSpc>
                <a:spcPct val="100000"/>
              </a:lnSpc>
              <a:spcBef>
                <a:spcPts val="0"/>
              </a:spcBef>
              <a:spcAft>
                <a:spcPts val="0"/>
              </a:spcAft>
              <a:buClr>
                <a:schemeClr val="accent1"/>
              </a:buClr>
              <a:buSzPts val="2400"/>
              <a:buNone/>
              <a:defRPr sz="3200">
                <a:solidFill>
                  <a:schemeClr val="accent1"/>
                </a:solidFill>
              </a:defRPr>
            </a:lvl5pPr>
            <a:lvl6pPr lvl="5" algn="l">
              <a:lnSpc>
                <a:spcPct val="100000"/>
              </a:lnSpc>
              <a:spcBef>
                <a:spcPts val="0"/>
              </a:spcBef>
              <a:spcAft>
                <a:spcPts val="0"/>
              </a:spcAft>
              <a:buClr>
                <a:schemeClr val="accent1"/>
              </a:buClr>
              <a:buSzPts val="2400"/>
              <a:buNone/>
              <a:defRPr sz="3200">
                <a:solidFill>
                  <a:schemeClr val="accent1"/>
                </a:solidFill>
              </a:defRPr>
            </a:lvl6pPr>
            <a:lvl7pPr lvl="6" algn="l">
              <a:lnSpc>
                <a:spcPct val="100000"/>
              </a:lnSpc>
              <a:spcBef>
                <a:spcPts val="0"/>
              </a:spcBef>
              <a:spcAft>
                <a:spcPts val="0"/>
              </a:spcAft>
              <a:buClr>
                <a:schemeClr val="accent1"/>
              </a:buClr>
              <a:buSzPts val="2400"/>
              <a:buNone/>
              <a:defRPr sz="3200">
                <a:solidFill>
                  <a:schemeClr val="accent1"/>
                </a:solidFill>
              </a:defRPr>
            </a:lvl7pPr>
            <a:lvl8pPr lvl="7" algn="l">
              <a:lnSpc>
                <a:spcPct val="100000"/>
              </a:lnSpc>
              <a:spcBef>
                <a:spcPts val="0"/>
              </a:spcBef>
              <a:spcAft>
                <a:spcPts val="0"/>
              </a:spcAft>
              <a:buClr>
                <a:schemeClr val="accent1"/>
              </a:buClr>
              <a:buSzPts val="2400"/>
              <a:buNone/>
              <a:defRPr sz="3200">
                <a:solidFill>
                  <a:schemeClr val="accent1"/>
                </a:solidFill>
              </a:defRPr>
            </a:lvl8pPr>
            <a:lvl9pPr lvl="8" algn="l">
              <a:lnSpc>
                <a:spcPct val="100000"/>
              </a:lnSpc>
              <a:spcBef>
                <a:spcPts val="0"/>
              </a:spcBef>
              <a:spcAft>
                <a:spcPts val="0"/>
              </a:spcAft>
              <a:buClr>
                <a:schemeClr val="accent1"/>
              </a:buClr>
              <a:buSzPts val="2400"/>
              <a:buNone/>
              <a:defRPr sz="3200">
                <a:solidFill>
                  <a:schemeClr val="accent1"/>
                </a:solidFill>
              </a:defRPr>
            </a:lvl9pPr>
          </a:lstStyle>
          <a:p/>
        </p:txBody>
      </p:sp>
      <p:sp>
        <p:nvSpPr>
          <p:cNvPr id="1094" name="Google Shape;1094;p84"/>
          <p:cNvSpPr txBox="1"/>
          <p:nvPr>
            <p:ph idx="1" type="body"/>
          </p:nvPr>
        </p:nvSpPr>
        <p:spPr>
          <a:xfrm>
            <a:off x="4416700" y="35902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Clr>
                <a:schemeClr val="lt1"/>
              </a:buClr>
              <a:buSzPts val="1200"/>
              <a:buChar char="●"/>
              <a:defRPr sz="1600">
                <a:solidFill>
                  <a:schemeClr val="lt1"/>
                </a:solidFill>
              </a:defRPr>
            </a:lvl1pPr>
            <a:lvl2pPr indent="-304800" lvl="1" marL="914400" algn="l">
              <a:lnSpc>
                <a:spcPct val="115000"/>
              </a:lnSpc>
              <a:spcBef>
                <a:spcPts val="0"/>
              </a:spcBef>
              <a:spcAft>
                <a:spcPts val="0"/>
              </a:spcAft>
              <a:buClr>
                <a:schemeClr val="lt1"/>
              </a:buClr>
              <a:buSzPts val="1200"/>
              <a:buChar char="○"/>
              <a:defRPr sz="1600">
                <a:solidFill>
                  <a:schemeClr val="lt1"/>
                </a:solidFill>
              </a:defRPr>
            </a:lvl2pPr>
            <a:lvl3pPr indent="-304800" lvl="2" marL="1371600" algn="l">
              <a:lnSpc>
                <a:spcPct val="115000"/>
              </a:lnSpc>
              <a:spcBef>
                <a:spcPts val="0"/>
              </a:spcBef>
              <a:spcAft>
                <a:spcPts val="0"/>
              </a:spcAft>
              <a:buClr>
                <a:schemeClr val="lt1"/>
              </a:buClr>
              <a:buSzPts val="1200"/>
              <a:buChar char="■"/>
              <a:defRPr sz="1600">
                <a:solidFill>
                  <a:schemeClr val="lt1"/>
                </a:solidFill>
              </a:defRPr>
            </a:lvl3pPr>
            <a:lvl4pPr indent="-304800" lvl="3" marL="1828800" algn="l">
              <a:lnSpc>
                <a:spcPct val="115000"/>
              </a:lnSpc>
              <a:spcBef>
                <a:spcPts val="0"/>
              </a:spcBef>
              <a:spcAft>
                <a:spcPts val="0"/>
              </a:spcAft>
              <a:buClr>
                <a:schemeClr val="lt1"/>
              </a:buClr>
              <a:buSzPts val="1200"/>
              <a:buChar char="●"/>
              <a:defRPr sz="1600">
                <a:solidFill>
                  <a:schemeClr val="lt1"/>
                </a:solidFill>
              </a:defRPr>
            </a:lvl4pPr>
            <a:lvl5pPr indent="-304800" lvl="4" marL="2286000" algn="l">
              <a:lnSpc>
                <a:spcPct val="115000"/>
              </a:lnSpc>
              <a:spcBef>
                <a:spcPts val="0"/>
              </a:spcBef>
              <a:spcAft>
                <a:spcPts val="0"/>
              </a:spcAft>
              <a:buClr>
                <a:schemeClr val="lt1"/>
              </a:buClr>
              <a:buSzPts val="1200"/>
              <a:buChar char="○"/>
              <a:defRPr sz="1600">
                <a:solidFill>
                  <a:schemeClr val="lt1"/>
                </a:solidFill>
              </a:defRPr>
            </a:lvl5pPr>
            <a:lvl6pPr indent="-304800" lvl="5" marL="2743200" algn="l">
              <a:lnSpc>
                <a:spcPct val="115000"/>
              </a:lnSpc>
              <a:spcBef>
                <a:spcPts val="0"/>
              </a:spcBef>
              <a:spcAft>
                <a:spcPts val="0"/>
              </a:spcAft>
              <a:buClr>
                <a:schemeClr val="lt1"/>
              </a:buClr>
              <a:buSzPts val="1200"/>
              <a:buChar char="■"/>
              <a:defRPr sz="1600">
                <a:solidFill>
                  <a:schemeClr val="lt1"/>
                </a:solidFill>
              </a:defRPr>
            </a:lvl6pPr>
            <a:lvl7pPr indent="-304800" lvl="6" marL="3200400" algn="l">
              <a:lnSpc>
                <a:spcPct val="115000"/>
              </a:lnSpc>
              <a:spcBef>
                <a:spcPts val="0"/>
              </a:spcBef>
              <a:spcAft>
                <a:spcPts val="0"/>
              </a:spcAft>
              <a:buClr>
                <a:schemeClr val="lt1"/>
              </a:buClr>
              <a:buSzPts val="1200"/>
              <a:buChar char="●"/>
              <a:defRPr sz="1600">
                <a:solidFill>
                  <a:schemeClr val="lt1"/>
                </a:solidFill>
              </a:defRPr>
            </a:lvl7pPr>
            <a:lvl8pPr indent="-304800" lvl="7" marL="3657600" algn="l">
              <a:lnSpc>
                <a:spcPct val="115000"/>
              </a:lnSpc>
              <a:spcBef>
                <a:spcPts val="0"/>
              </a:spcBef>
              <a:spcAft>
                <a:spcPts val="0"/>
              </a:spcAft>
              <a:buClr>
                <a:schemeClr val="lt1"/>
              </a:buClr>
              <a:buSzPts val="1200"/>
              <a:buChar char="○"/>
              <a:defRPr sz="1600">
                <a:solidFill>
                  <a:schemeClr val="lt1"/>
                </a:solidFill>
              </a:defRPr>
            </a:lvl8pPr>
            <a:lvl9pPr indent="-304800" lvl="8" marL="4114800" algn="l">
              <a:lnSpc>
                <a:spcPct val="115000"/>
              </a:lnSpc>
              <a:spcBef>
                <a:spcPts val="0"/>
              </a:spcBef>
              <a:spcAft>
                <a:spcPts val="0"/>
              </a:spcAft>
              <a:buClr>
                <a:schemeClr val="lt1"/>
              </a:buClr>
              <a:buSzPts val="1200"/>
              <a:buChar char="■"/>
              <a:defRPr sz="1600">
                <a:solidFill>
                  <a:schemeClr val="lt1"/>
                </a:solidFill>
              </a:defRPr>
            </a:lvl9pPr>
          </a:lstStyle>
          <a:p/>
        </p:txBody>
      </p:sp>
      <p:pic>
        <p:nvPicPr>
          <p:cNvPr id="1095" name="Google Shape;1095;p84"/>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3 Highlights 1 3 2 1 1">
  <p:cSld name="Stats - 3 Highlights 1 3 2 1 1">
    <p:bg>
      <p:bgPr>
        <a:blipFill>
          <a:blip r:embed="rId2">
            <a:alphaModFix/>
          </a:blip>
          <a:stretch>
            <a:fillRect/>
          </a:stretch>
        </a:blipFill>
      </p:bgPr>
    </p:bg>
    <p:spTree>
      <p:nvGrpSpPr>
        <p:cNvPr id="1096" name="Shape 1096"/>
        <p:cNvGrpSpPr/>
        <p:nvPr/>
      </p:nvGrpSpPr>
      <p:grpSpPr>
        <a:xfrm>
          <a:off x="0" y="0"/>
          <a:ext cx="0" cy="0"/>
          <a:chOff x="0" y="0"/>
          <a:chExt cx="0" cy="0"/>
        </a:xfrm>
      </p:grpSpPr>
      <p:sp>
        <p:nvSpPr>
          <p:cNvPr id="1097" name="Google Shape;1097;p85"/>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098" name="Google Shape;1098;p85"/>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099" name="Google Shape;1099;p85"/>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1100" name="Google Shape;1100;p8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101" name="Google Shape;1101;p85"/>
          <p:cNvSpPr txBox="1"/>
          <p:nvPr>
            <p:ph type="title"/>
          </p:nvPr>
        </p:nvSpPr>
        <p:spPr>
          <a:xfrm>
            <a:off x="4416700" y="24782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2400"/>
              <a:buNone/>
              <a:defRPr sz="3200">
                <a:solidFill>
                  <a:schemeClr val="accent1"/>
                </a:solidFill>
              </a:defRPr>
            </a:lvl1pPr>
            <a:lvl2pPr lvl="1" algn="l">
              <a:lnSpc>
                <a:spcPct val="100000"/>
              </a:lnSpc>
              <a:spcBef>
                <a:spcPts val="0"/>
              </a:spcBef>
              <a:spcAft>
                <a:spcPts val="0"/>
              </a:spcAft>
              <a:buClr>
                <a:schemeClr val="accent1"/>
              </a:buClr>
              <a:buSzPts val="2400"/>
              <a:buNone/>
              <a:defRPr sz="3200">
                <a:solidFill>
                  <a:schemeClr val="accent1"/>
                </a:solidFill>
              </a:defRPr>
            </a:lvl2pPr>
            <a:lvl3pPr lvl="2" algn="l">
              <a:lnSpc>
                <a:spcPct val="100000"/>
              </a:lnSpc>
              <a:spcBef>
                <a:spcPts val="0"/>
              </a:spcBef>
              <a:spcAft>
                <a:spcPts val="0"/>
              </a:spcAft>
              <a:buClr>
                <a:schemeClr val="accent1"/>
              </a:buClr>
              <a:buSzPts val="2400"/>
              <a:buNone/>
              <a:defRPr sz="3200">
                <a:solidFill>
                  <a:schemeClr val="accent1"/>
                </a:solidFill>
              </a:defRPr>
            </a:lvl3pPr>
            <a:lvl4pPr lvl="3" algn="l">
              <a:lnSpc>
                <a:spcPct val="100000"/>
              </a:lnSpc>
              <a:spcBef>
                <a:spcPts val="0"/>
              </a:spcBef>
              <a:spcAft>
                <a:spcPts val="0"/>
              </a:spcAft>
              <a:buClr>
                <a:schemeClr val="accent1"/>
              </a:buClr>
              <a:buSzPts val="2400"/>
              <a:buNone/>
              <a:defRPr sz="3200">
                <a:solidFill>
                  <a:schemeClr val="accent1"/>
                </a:solidFill>
              </a:defRPr>
            </a:lvl4pPr>
            <a:lvl5pPr lvl="4" algn="l">
              <a:lnSpc>
                <a:spcPct val="100000"/>
              </a:lnSpc>
              <a:spcBef>
                <a:spcPts val="0"/>
              </a:spcBef>
              <a:spcAft>
                <a:spcPts val="0"/>
              </a:spcAft>
              <a:buClr>
                <a:schemeClr val="accent1"/>
              </a:buClr>
              <a:buSzPts val="2400"/>
              <a:buNone/>
              <a:defRPr sz="3200">
                <a:solidFill>
                  <a:schemeClr val="accent1"/>
                </a:solidFill>
              </a:defRPr>
            </a:lvl5pPr>
            <a:lvl6pPr lvl="5" algn="l">
              <a:lnSpc>
                <a:spcPct val="100000"/>
              </a:lnSpc>
              <a:spcBef>
                <a:spcPts val="0"/>
              </a:spcBef>
              <a:spcAft>
                <a:spcPts val="0"/>
              </a:spcAft>
              <a:buClr>
                <a:schemeClr val="accent1"/>
              </a:buClr>
              <a:buSzPts val="2400"/>
              <a:buNone/>
              <a:defRPr sz="3200">
                <a:solidFill>
                  <a:schemeClr val="accent1"/>
                </a:solidFill>
              </a:defRPr>
            </a:lvl6pPr>
            <a:lvl7pPr lvl="6" algn="l">
              <a:lnSpc>
                <a:spcPct val="100000"/>
              </a:lnSpc>
              <a:spcBef>
                <a:spcPts val="0"/>
              </a:spcBef>
              <a:spcAft>
                <a:spcPts val="0"/>
              </a:spcAft>
              <a:buClr>
                <a:schemeClr val="accent1"/>
              </a:buClr>
              <a:buSzPts val="2400"/>
              <a:buNone/>
              <a:defRPr sz="3200">
                <a:solidFill>
                  <a:schemeClr val="accent1"/>
                </a:solidFill>
              </a:defRPr>
            </a:lvl7pPr>
            <a:lvl8pPr lvl="7" algn="l">
              <a:lnSpc>
                <a:spcPct val="100000"/>
              </a:lnSpc>
              <a:spcBef>
                <a:spcPts val="0"/>
              </a:spcBef>
              <a:spcAft>
                <a:spcPts val="0"/>
              </a:spcAft>
              <a:buClr>
                <a:schemeClr val="accent1"/>
              </a:buClr>
              <a:buSzPts val="2400"/>
              <a:buNone/>
              <a:defRPr sz="3200">
                <a:solidFill>
                  <a:schemeClr val="accent1"/>
                </a:solidFill>
              </a:defRPr>
            </a:lvl8pPr>
            <a:lvl9pPr lvl="8" algn="l">
              <a:lnSpc>
                <a:spcPct val="100000"/>
              </a:lnSpc>
              <a:spcBef>
                <a:spcPts val="0"/>
              </a:spcBef>
              <a:spcAft>
                <a:spcPts val="0"/>
              </a:spcAft>
              <a:buClr>
                <a:schemeClr val="accent1"/>
              </a:buClr>
              <a:buSzPts val="2400"/>
              <a:buNone/>
              <a:defRPr sz="3200">
                <a:solidFill>
                  <a:schemeClr val="accent1"/>
                </a:solidFill>
              </a:defRPr>
            </a:lvl9pPr>
          </a:lstStyle>
          <a:p/>
        </p:txBody>
      </p:sp>
      <p:sp>
        <p:nvSpPr>
          <p:cNvPr id="1102" name="Google Shape;1102;p85"/>
          <p:cNvSpPr txBox="1"/>
          <p:nvPr>
            <p:ph idx="1" type="body"/>
          </p:nvPr>
        </p:nvSpPr>
        <p:spPr>
          <a:xfrm>
            <a:off x="4416700" y="35902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Clr>
                <a:schemeClr val="lt1"/>
              </a:buClr>
              <a:buSzPts val="1200"/>
              <a:buChar char="●"/>
              <a:defRPr sz="1600">
                <a:solidFill>
                  <a:schemeClr val="lt1"/>
                </a:solidFill>
              </a:defRPr>
            </a:lvl1pPr>
            <a:lvl2pPr indent="-304800" lvl="1" marL="914400" algn="l">
              <a:lnSpc>
                <a:spcPct val="115000"/>
              </a:lnSpc>
              <a:spcBef>
                <a:spcPts val="0"/>
              </a:spcBef>
              <a:spcAft>
                <a:spcPts val="0"/>
              </a:spcAft>
              <a:buClr>
                <a:schemeClr val="lt1"/>
              </a:buClr>
              <a:buSzPts val="1200"/>
              <a:buChar char="○"/>
              <a:defRPr sz="1600">
                <a:solidFill>
                  <a:schemeClr val="lt1"/>
                </a:solidFill>
              </a:defRPr>
            </a:lvl2pPr>
            <a:lvl3pPr indent="-304800" lvl="2" marL="1371600" algn="l">
              <a:lnSpc>
                <a:spcPct val="115000"/>
              </a:lnSpc>
              <a:spcBef>
                <a:spcPts val="0"/>
              </a:spcBef>
              <a:spcAft>
                <a:spcPts val="0"/>
              </a:spcAft>
              <a:buClr>
                <a:schemeClr val="lt1"/>
              </a:buClr>
              <a:buSzPts val="1200"/>
              <a:buChar char="■"/>
              <a:defRPr sz="1600">
                <a:solidFill>
                  <a:schemeClr val="lt1"/>
                </a:solidFill>
              </a:defRPr>
            </a:lvl3pPr>
            <a:lvl4pPr indent="-304800" lvl="3" marL="1828800" algn="l">
              <a:lnSpc>
                <a:spcPct val="115000"/>
              </a:lnSpc>
              <a:spcBef>
                <a:spcPts val="0"/>
              </a:spcBef>
              <a:spcAft>
                <a:spcPts val="0"/>
              </a:spcAft>
              <a:buClr>
                <a:schemeClr val="lt1"/>
              </a:buClr>
              <a:buSzPts val="1200"/>
              <a:buChar char="●"/>
              <a:defRPr sz="1600">
                <a:solidFill>
                  <a:schemeClr val="lt1"/>
                </a:solidFill>
              </a:defRPr>
            </a:lvl4pPr>
            <a:lvl5pPr indent="-304800" lvl="4" marL="2286000" algn="l">
              <a:lnSpc>
                <a:spcPct val="115000"/>
              </a:lnSpc>
              <a:spcBef>
                <a:spcPts val="0"/>
              </a:spcBef>
              <a:spcAft>
                <a:spcPts val="0"/>
              </a:spcAft>
              <a:buClr>
                <a:schemeClr val="lt1"/>
              </a:buClr>
              <a:buSzPts val="1200"/>
              <a:buChar char="○"/>
              <a:defRPr sz="1600">
                <a:solidFill>
                  <a:schemeClr val="lt1"/>
                </a:solidFill>
              </a:defRPr>
            </a:lvl5pPr>
            <a:lvl6pPr indent="-304800" lvl="5" marL="2743200" algn="l">
              <a:lnSpc>
                <a:spcPct val="115000"/>
              </a:lnSpc>
              <a:spcBef>
                <a:spcPts val="0"/>
              </a:spcBef>
              <a:spcAft>
                <a:spcPts val="0"/>
              </a:spcAft>
              <a:buClr>
                <a:schemeClr val="lt1"/>
              </a:buClr>
              <a:buSzPts val="1200"/>
              <a:buChar char="■"/>
              <a:defRPr sz="1600">
                <a:solidFill>
                  <a:schemeClr val="lt1"/>
                </a:solidFill>
              </a:defRPr>
            </a:lvl6pPr>
            <a:lvl7pPr indent="-304800" lvl="6" marL="3200400" algn="l">
              <a:lnSpc>
                <a:spcPct val="115000"/>
              </a:lnSpc>
              <a:spcBef>
                <a:spcPts val="0"/>
              </a:spcBef>
              <a:spcAft>
                <a:spcPts val="0"/>
              </a:spcAft>
              <a:buClr>
                <a:schemeClr val="lt1"/>
              </a:buClr>
              <a:buSzPts val="1200"/>
              <a:buChar char="●"/>
              <a:defRPr sz="1600">
                <a:solidFill>
                  <a:schemeClr val="lt1"/>
                </a:solidFill>
              </a:defRPr>
            </a:lvl7pPr>
            <a:lvl8pPr indent="-304800" lvl="7" marL="3657600" algn="l">
              <a:lnSpc>
                <a:spcPct val="115000"/>
              </a:lnSpc>
              <a:spcBef>
                <a:spcPts val="0"/>
              </a:spcBef>
              <a:spcAft>
                <a:spcPts val="0"/>
              </a:spcAft>
              <a:buClr>
                <a:schemeClr val="lt1"/>
              </a:buClr>
              <a:buSzPts val="1200"/>
              <a:buChar char="○"/>
              <a:defRPr sz="1600">
                <a:solidFill>
                  <a:schemeClr val="lt1"/>
                </a:solidFill>
              </a:defRPr>
            </a:lvl8pPr>
            <a:lvl9pPr indent="-304800" lvl="8" marL="4114800" algn="l">
              <a:lnSpc>
                <a:spcPct val="115000"/>
              </a:lnSpc>
              <a:spcBef>
                <a:spcPts val="0"/>
              </a:spcBef>
              <a:spcAft>
                <a:spcPts val="0"/>
              </a:spcAft>
              <a:buClr>
                <a:schemeClr val="lt1"/>
              </a:buClr>
              <a:buSzPts val="1200"/>
              <a:buChar char="■"/>
              <a:defRPr sz="1600">
                <a:solidFill>
                  <a:schemeClr val="lt1"/>
                </a:solidFill>
              </a:defRPr>
            </a:lvl9pPr>
          </a:lstStyle>
          <a:p/>
        </p:txBody>
      </p:sp>
      <p:pic>
        <p:nvPicPr>
          <p:cNvPr id="1103" name="Google Shape;1103;p85"/>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Layout - Indigo Frame (Dark)">
  <p:cSld name="50/50 Layout - Indigo Frame (Dark)">
    <p:bg>
      <p:bgPr>
        <a:blipFill>
          <a:blip r:embed="rId2">
            <a:alphaModFix/>
          </a:blip>
          <a:stretch>
            <a:fillRect/>
          </a:stretch>
        </a:blipFill>
      </p:bgPr>
    </p:bg>
    <p:spTree>
      <p:nvGrpSpPr>
        <p:cNvPr id="1104" name="Shape 1104"/>
        <p:cNvGrpSpPr/>
        <p:nvPr/>
      </p:nvGrpSpPr>
      <p:grpSpPr>
        <a:xfrm>
          <a:off x="0" y="0"/>
          <a:ext cx="0" cy="0"/>
          <a:chOff x="0" y="0"/>
          <a:chExt cx="0" cy="0"/>
        </a:xfrm>
      </p:grpSpPr>
      <p:sp>
        <p:nvSpPr>
          <p:cNvPr id="1105" name="Google Shape;1105;p86"/>
          <p:cNvSpPr txBox="1"/>
          <p:nvPr>
            <p:ph type="title"/>
          </p:nvPr>
        </p:nvSpPr>
        <p:spPr>
          <a:xfrm>
            <a:off x="415600" y="19180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400"/>
              <a:buNone/>
              <a:defRPr sz="3200">
                <a:solidFill>
                  <a:schemeClr val="lt1"/>
                </a:solidFill>
              </a:defRPr>
            </a:lvl1pPr>
            <a:lvl2pPr lvl="1" algn="l">
              <a:lnSpc>
                <a:spcPct val="100000"/>
              </a:lnSpc>
              <a:spcBef>
                <a:spcPts val="0"/>
              </a:spcBef>
              <a:spcAft>
                <a:spcPts val="0"/>
              </a:spcAft>
              <a:buClr>
                <a:schemeClr val="accent1"/>
              </a:buClr>
              <a:buSzPts val="2400"/>
              <a:buNone/>
              <a:defRPr sz="3200">
                <a:solidFill>
                  <a:schemeClr val="accent1"/>
                </a:solidFill>
              </a:defRPr>
            </a:lvl2pPr>
            <a:lvl3pPr lvl="2" algn="l">
              <a:lnSpc>
                <a:spcPct val="100000"/>
              </a:lnSpc>
              <a:spcBef>
                <a:spcPts val="0"/>
              </a:spcBef>
              <a:spcAft>
                <a:spcPts val="0"/>
              </a:spcAft>
              <a:buClr>
                <a:schemeClr val="accent1"/>
              </a:buClr>
              <a:buSzPts val="2400"/>
              <a:buNone/>
              <a:defRPr sz="3200">
                <a:solidFill>
                  <a:schemeClr val="accent1"/>
                </a:solidFill>
              </a:defRPr>
            </a:lvl3pPr>
            <a:lvl4pPr lvl="3" algn="l">
              <a:lnSpc>
                <a:spcPct val="100000"/>
              </a:lnSpc>
              <a:spcBef>
                <a:spcPts val="0"/>
              </a:spcBef>
              <a:spcAft>
                <a:spcPts val="0"/>
              </a:spcAft>
              <a:buClr>
                <a:schemeClr val="accent1"/>
              </a:buClr>
              <a:buSzPts val="2400"/>
              <a:buNone/>
              <a:defRPr sz="3200">
                <a:solidFill>
                  <a:schemeClr val="accent1"/>
                </a:solidFill>
              </a:defRPr>
            </a:lvl4pPr>
            <a:lvl5pPr lvl="4" algn="l">
              <a:lnSpc>
                <a:spcPct val="100000"/>
              </a:lnSpc>
              <a:spcBef>
                <a:spcPts val="0"/>
              </a:spcBef>
              <a:spcAft>
                <a:spcPts val="0"/>
              </a:spcAft>
              <a:buClr>
                <a:schemeClr val="accent1"/>
              </a:buClr>
              <a:buSzPts val="2400"/>
              <a:buNone/>
              <a:defRPr sz="3200">
                <a:solidFill>
                  <a:schemeClr val="accent1"/>
                </a:solidFill>
              </a:defRPr>
            </a:lvl5pPr>
            <a:lvl6pPr lvl="5" algn="l">
              <a:lnSpc>
                <a:spcPct val="100000"/>
              </a:lnSpc>
              <a:spcBef>
                <a:spcPts val="0"/>
              </a:spcBef>
              <a:spcAft>
                <a:spcPts val="0"/>
              </a:spcAft>
              <a:buClr>
                <a:schemeClr val="accent1"/>
              </a:buClr>
              <a:buSzPts val="2400"/>
              <a:buNone/>
              <a:defRPr sz="3200">
                <a:solidFill>
                  <a:schemeClr val="accent1"/>
                </a:solidFill>
              </a:defRPr>
            </a:lvl6pPr>
            <a:lvl7pPr lvl="6" algn="l">
              <a:lnSpc>
                <a:spcPct val="100000"/>
              </a:lnSpc>
              <a:spcBef>
                <a:spcPts val="0"/>
              </a:spcBef>
              <a:spcAft>
                <a:spcPts val="0"/>
              </a:spcAft>
              <a:buClr>
                <a:schemeClr val="accent1"/>
              </a:buClr>
              <a:buSzPts val="2400"/>
              <a:buNone/>
              <a:defRPr sz="3200">
                <a:solidFill>
                  <a:schemeClr val="accent1"/>
                </a:solidFill>
              </a:defRPr>
            </a:lvl7pPr>
            <a:lvl8pPr lvl="7" algn="l">
              <a:lnSpc>
                <a:spcPct val="100000"/>
              </a:lnSpc>
              <a:spcBef>
                <a:spcPts val="0"/>
              </a:spcBef>
              <a:spcAft>
                <a:spcPts val="0"/>
              </a:spcAft>
              <a:buClr>
                <a:schemeClr val="accent1"/>
              </a:buClr>
              <a:buSzPts val="2400"/>
              <a:buNone/>
              <a:defRPr sz="3200">
                <a:solidFill>
                  <a:schemeClr val="accent1"/>
                </a:solidFill>
              </a:defRPr>
            </a:lvl8pPr>
            <a:lvl9pPr lvl="8" algn="l">
              <a:lnSpc>
                <a:spcPct val="100000"/>
              </a:lnSpc>
              <a:spcBef>
                <a:spcPts val="0"/>
              </a:spcBef>
              <a:spcAft>
                <a:spcPts val="0"/>
              </a:spcAft>
              <a:buClr>
                <a:schemeClr val="accent1"/>
              </a:buClr>
              <a:buSzPts val="2400"/>
              <a:buNone/>
              <a:defRPr sz="3200">
                <a:solidFill>
                  <a:schemeClr val="accent1"/>
                </a:solidFill>
              </a:defRPr>
            </a:lvl9pPr>
          </a:lstStyle>
          <a:p/>
        </p:txBody>
      </p:sp>
      <p:sp>
        <p:nvSpPr>
          <p:cNvPr id="1106" name="Google Shape;1106;p86"/>
          <p:cNvSpPr txBox="1"/>
          <p:nvPr>
            <p:ph idx="1" type="body"/>
          </p:nvPr>
        </p:nvSpPr>
        <p:spPr>
          <a:xfrm>
            <a:off x="415600" y="30300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Clr>
                <a:schemeClr val="lt1"/>
              </a:buClr>
              <a:buSzPts val="1200"/>
              <a:buChar char="●"/>
              <a:defRPr sz="1600">
                <a:solidFill>
                  <a:schemeClr val="lt1"/>
                </a:solidFill>
              </a:defRPr>
            </a:lvl1pPr>
            <a:lvl2pPr indent="-304800" lvl="1" marL="914400" algn="l">
              <a:lnSpc>
                <a:spcPct val="115000"/>
              </a:lnSpc>
              <a:spcBef>
                <a:spcPts val="0"/>
              </a:spcBef>
              <a:spcAft>
                <a:spcPts val="0"/>
              </a:spcAft>
              <a:buClr>
                <a:schemeClr val="lt1"/>
              </a:buClr>
              <a:buSzPts val="1200"/>
              <a:buChar char="○"/>
              <a:defRPr sz="1600">
                <a:solidFill>
                  <a:schemeClr val="lt1"/>
                </a:solidFill>
              </a:defRPr>
            </a:lvl2pPr>
            <a:lvl3pPr indent="-304800" lvl="2" marL="1371600" algn="l">
              <a:lnSpc>
                <a:spcPct val="115000"/>
              </a:lnSpc>
              <a:spcBef>
                <a:spcPts val="0"/>
              </a:spcBef>
              <a:spcAft>
                <a:spcPts val="0"/>
              </a:spcAft>
              <a:buClr>
                <a:schemeClr val="lt1"/>
              </a:buClr>
              <a:buSzPts val="1200"/>
              <a:buChar char="■"/>
              <a:defRPr sz="1600">
                <a:solidFill>
                  <a:schemeClr val="lt1"/>
                </a:solidFill>
              </a:defRPr>
            </a:lvl3pPr>
            <a:lvl4pPr indent="-304800" lvl="3" marL="1828800" algn="l">
              <a:lnSpc>
                <a:spcPct val="115000"/>
              </a:lnSpc>
              <a:spcBef>
                <a:spcPts val="0"/>
              </a:spcBef>
              <a:spcAft>
                <a:spcPts val="0"/>
              </a:spcAft>
              <a:buClr>
                <a:schemeClr val="lt1"/>
              </a:buClr>
              <a:buSzPts val="1200"/>
              <a:buChar char="●"/>
              <a:defRPr sz="1600">
                <a:solidFill>
                  <a:schemeClr val="lt1"/>
                </a:solidFill>
              </a:defRPr>
            </a:lvl4pPr>
            <a:lvl5pPr indent="-304800" lvl="4" marL="2286000" algn="l">
              <a:lnSpc>
                <a:spcPct val="115000"/>
              </a:lnSpc>
              <a:spcBef>
                <a:spcPts val="0"/>
              </a:spcBef>
              <a:spcAft>
                <a:spcPts val="0"/>
              </a:spcAft>
              <a:buClr>
                <a:schemeClr val="lt1"/>
              </a:buClr>
              <a:buSzPts val="1200"/>
              <a:buChar char="○"/>
              <a:defRPr sz="1600">
                <a:solidFill>
                  <a:schemeClr val="lt1"/>
                </a:solidFill>
              </a:defRPr>
            </a:lvl5pPr>
            <a:lvl6pPr indent="-304800" lvl="5" marL="2743200" algn="l">
              <a:lnSpc>
                <a:spcPct val="115000"/>
              </a:lnSpc>
              <a:spcBef>
                <a:spcPts val="0"/>
              </a:spcBef>
              <a:spcAft>
                <a:spcPts val="0"/>
              </a:spcAft>
              <a:buClr>
                <a:schemeClr val="lt1"/>
              </a:buClr>
              <a:buSzPts val="1200"/>
              <a:buChar char="■"/>
              <a:defRPr sz="1600">
                <a:solidFill>
                  <a:schemeClr val="lt1"/>
                </a:solidFill>
              </a:defRPr>
            </a:lvl6pPr>
            <a:lvl7pPr indent="-304800" lvl="6" marL="3200400" algn="l">
              <a:lnSpc>
                <a:spcPct val="115000"/>
              </a:lnSpc>
              <a:spcBef>
                <a:spcPts val="0"/>
              </a:spcBef>
              <a:spcAft>
                <a:spcPts val="0"/>
              </a:spcAft>
              <a:buClr>
                <a:schemeClr val="lt1"/>
              </a:buClr>
              <a:buSzPts val="1200"/>
              <a:buChar char="●"/>
              <a:defRPr sz="1600">
                <a:solidFill>
                  <a:schemeClr val="lt1"/>
                </a:solidFill>
              </a:defRPr>
            </a:lvl7pPr>
            <a:lvl8pPr indent="-304800" lvl="7" marL="3657600" algn="l">
              <a:lnSpc>
                <a:spcPct val="115000"/>
              </a:lnSpc>
              <a:spcBef>
                <a:spcPts val="0"/>
              </a:spcBef>
              <a:spcAft>
                <a:spcPts val="0"/>
              </a:spcAft>
              <a:buClr>
                <a:schemeClr val="lt1"/>
              </a:buClr>
              <a:buSzPts val="1200"/>
              <a:buChar char="○"/>
              <a:defRPr sz="1600">
                <a:solidFill>
                  <a:schemeClr val="lt1"/>
                </a:solidFill>
              </a:defRPr>
            </a:lvl8pPr>
            <a:lvl9pPr indent="-304800" lvl="8" marL="4114800" algn="l">
              <a:lnSpc>
                <a:spcPct val="115000"/>
              </a:lnSpc>
              <a:spcBef>
                <a:spcPts val="0"/>
              </a:spcBef>
              <a:spcAft>
                <a:spcPts val="0"/>
              </a:spcAft>
              <a:buClr>
                <a:schemeClr val="lt1"/>
              </a:buClr>
              <a:buSzPts val="1200"/>
              <a:buChar char="■"/>
              <a:defRPr sz="1600">
                <a:solidFill>
                  <a:schemeClr val="lt1"/>
                </a:solidFill>
              </a:defRPr>
            </a:lvl9pPr>
          </a:lstStyle>
          <a:p/>
        </p:txBody>
      </p:sp>
      <p:sp>
        <p:nvSpPr>
          <p:cNvPr id="1107" name="Google Shape;1107;p86"/>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108" name="Google Shape;1108;p86"/>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109" name="Google Shape;1109;p8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110" name="Google Shape;1110;p86"/>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111" name="Google Shape;1111;p86" title="knowbe4-corner-image-frame-indigo.png"/>
          <p:cNvPicPr preferRelativeResize="0"/>
          <p:nvPr/>
        </p:nvPicPr>
        <p:blipFill rotWithShape="1">
          <a:blip r:embed="rId3">
            <a:alphaModFix/>
          </a:blip>
          <a:srcRect b="0" l="0" r="0" t="0"/>
          <a:stretch/>
        </p:blipFill>
        <p:spPr>
          <a:xfrm>
            <a:off x="5681901" y="1"/>
            <a:ext cx="6858001" cy="6858001"/>
          </a:xfrm>
          <a:prstGeom prst="rect">
            <a:avLst/>
          </a:prstGeom>
          <a:noFill/>
          <a:ln>
            <a:noFill/>
          </a:ln>
        </p:spPr>
      </p:pic>
      <p:sp>
        <p:nvSpPr>
          <p:cNvPr id="1112" name="Google Shape;1112;p86"/>
          <p:cNvSpPr/>
          <p:nvPr>
            <p:ph idx="2" type="pic"/>
          </p:nvPr>
        </p:nvSpPr>
        <p:spPr>
          <a:xfrm>
            <a:off x="7182567" y="-3186600"/>
            <a:ext cx="10806800" cy="10806800"/>
          </a:xfrm>
          <a:prstGeom prst="ellipse">
            <a:avLst/>
          </a:prstGeom>
          <a:noFill/>
          <a:ln>
            <a:noFill/>
          </a:ln>
        </p:spPr>
      </p:sp>
      <p:pic>
        <p:nvPicPr>
          <p:cNvPr id="1113" name="Google Shape;1113;p86"/>
          <p:cNvPicPr preferRelativeResize="0"/>
          <p:nvPr/>
        </p:nvPicPr>
        <p:blipFill rotWithShape="1">
          <a:blip r:embed="rId4">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Layout - Deep Teal Frame (Dark)">
  <p:cSld name="50/50 Layout - Deep Teal Frame (Dark)">
    <p:bg>
      <p:bgPr>
        <a:blipFill>
          <a:blip r:embed="rId2">
            <a:alphaModFix/>
          </a:blip>
          <a:stretch>
            <a:fillRect/>
          </a:stretch>
        </a:blipFill>
      </p:bgPr>
    </p:bg>
    <p:spTree>
      <p:nvGrpSpPr>
        <p:cNvPr id="1114" name="Shape 1114"/>
        <p:cNvGrpSpPr/>
        <p:nvPr/>
      </p:nvGrpSpPr>
      <p:grpSpPr>
        <a:xfrm>
          <a:off x="0" y="0"/>
          <a:ext cx="0" cy="0"/>
          <a:chOff x="0" y="0"/>
          <a:chExt cx="0" cy="0"/>
        </a:xfrm>
      </p:grpSpPr>
      <p:sp>
        <p:nvSpPr>
          <p:cNvPr id="1115" name="Google Shape;1115;p87"/>
          <p:cNvSpPr txBox="1"/>
          <p:nvPr>
            <p:ph type="title"/>
          </p:nvPr>
        </p:nvSpPr>
        <p:spPr>
          <a:xfrm>
            <a:off x="415600" y="1918000"/>
            <a:ext cx="4876800" cy="100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400"/>
              <a:buNone/>
              <a:defRPr sz="3200">
                <a:solidFill>
                  <a:schemeClr val="lt1"/>
                </a:solidFill>
              </a:defRPr>
            </a:lvl1pPr>
            <a:lvl2pPr lvl="1" algn="l">
              <a:lnSpc>
                <a:spcPct val="100000"/>
              </a:lnSpc>
              <a:spcBef>
                <a:spcPts val="0"/>
              </a:spcBef>
              <a:spcAft>
                <a:spcPts val="0"/>
              </a:spcAft>
              <a:buClr>
                <a:schemeClr val="accent1"/>
              </a:buClr>
              <a:buSzPts val="2400"/>
              <a:buNone/>
              <a:defRPr sz="3200">
                <a:solidFill>
                  <a:schemeClr val="accent1"/>
                </a:solidFill>
              </a:defRPr>
            </a:lvl2pPr>
            <a:lvl3pPr lvl="2" algn="l">
              <a:lnSpc>
                <a:spcPct val="100000"/>
              </a:lnSpc>
              <a:spcBef>
                <a:spcPts val="0"/>
              </a:spcBef>
              <a:spcAft>
                <a:spcPts val="0"/>
              </a:spcAft>
              <a:buClr>
                <a:schemeClr val="accent1"/>
              </a:buClr>
              <a:buSzPts val="2400"/>
              <a:buNone/>
              <a:defRPr sz="3200">
                <a:solidFill>
                  <a:schemeClr val="accent1"/>
                </a:solidFill>
              </a:defRPr>
            </a:lvl3pPr>
            <a:lvl4pPr lvl="3" algn="l">
              <a:lnSpc>
                <a:spcPct val="100000"/>
              </a:lnSpc>
              <a:spcBef>
                <a:spcPts val="0"/>
              </a:spcBef>
              <a:spcAft>
                <a:spcPts val="0"/>
              </a:spcAft>
              <a:buClr>
                <a:schemeClr val="accent1"/>
              </a:buClr>
              <a:buSzPts val="2400"/>
              <a:buNone/>
              <a:defRPr sz="3200">
                <a:solidFill>
                  <a:schemeClr val="accent1"/>
                </a:solidFill>
              </a:defRPr>
            </a:lvl4pPr>
            <a:lvl5pPr lvl="4" algn="l">
              <a:lnSpc>
                <a:spcPct val="100000"/>
              </a:lnSpc>
              <a:spcBef>
                <a:spcPts val="0"/>
              </a:spcBef>
              <a:spcAft>
                <a:spcPts val="0"/>
              </a:spcAft>
              <a:buClr>
                <a:schemeClr val="accent1"/>
              </a:buClr>
              <a:buSzPts val="2400"/>
              <a:buNone/>
              <a:defRPr sz="3200">
                <a:solidFill>
                  <a:schemeClr val="accent1"/>
                </a:solidFill>
              </a:defRPr>
            </a:lvl5pPr>
            <a:lvl6pPr lvl="5" algn="l">
              <a:lnSpc>
                <a:spcPct val="100000"/>
              </a:lnSpc>
              <a:spcBef>
                <a:spcPts val="0"/>
              </a:spcBef>
              <a:spcAft>
                <a:spcPts val="0"/>
              </a:spcAft>
              <a:buClr>
                <a:schemeClr val="accent1"/>
              </a:buClr>
              <a:buSzPts val="2400"/>
              <a:buNone/>
              <a:defRPr sz="3200">
                <a:solidFill>
                  <a:schemeClr val="accent1"/>
                </a:solidFill>
              </a:defRPr>
            </a:lvl6pPr>
            <a:lvl7pPr lvl="6" algn="l">
              <a:lnSpc>
                <a:spcPct val="100000"/>
              </a:lnSpc>
              <a:spcBef>
                <a:spcPts val="0"/>
              </a:spcBef>
              <a:spcAft>
                <a:spcPts val="0"/>
              </a:spcAft>
              <a:buClr>
                <a:schemeClr val="accent1"/>
              </a:buClr>
              <a:buSzPts val="2400"/>
              <a:buNone/>
              <a:defRPr sz="3200">
                <a:solidFill>
                  <a:schemeClr val="accent1"/>
                </a:solidFill>
              </a:defRPr>
            </a:lvl7pPr>
            <a:lvl8pPr lvl="7" algn="l">
              <a:lnSpc>
                <a:spcPct val="100000"/>
              </a:lnSpc>
              <a:spcBef>
                <a:spcPts val="0"/>
              </a:spcBef>
              <a:spcAft>
                <a:spcPts val="0"/>
              </a:spcAft>
              <a:buClr>
                <a:schemeClr val="accent1"/>
              </a:buClr>
              <a:buSzPts val="2400"/>
              <a:buNone/>
              <a:defRPr sz="3200">
                <a:solidFill>
                  <a:schemeClr val="accent1"/>
                </a:solidFill>
              </a:defRPr>
            </a:lvl8pPr>
            <a:lvl9pPr lvl="8" algn="l">
              <a:lnSpc>
                <a:spcPct val="100000"/>
              </a:lnSpc>
              <a:spcBef>
                <a:spcPts val="0"/>
              </a:spcBef>
              <a:spcAft>
                <a:spcPts val="0"/>
              </a:spcAft>
              <a:buClr>
                <a:schemeClr val="accent1"/>
              </a:buClr>
              <a:buSzPts val="2400"/>
              <a:buNone/>
              <a:defRPr sz="3200">
                <a:solidFill>
                  <a:schemeClr val="accent1"/>
                </a:solidFill>
              </a:defRPr>
            </a:lvl9pPr>
          </a:lstStyle>
          <a:p/>
        </p:txBody>
      </p:sp>
      <p:sp>
        <p:nvSpPr>
          <p:cNvPr id="1116" name="Google Shape;1116;p87"/>
          <p:cNvSpPr txBox="1"/>
          <p:nvPr>
            <p:ph idx="1" type="body"/>
          </p:nvPr>
        </p:nvSpPr>
        <p:spPr>
          <a:xfrm>
            <a:off x="415600" y="3030000"/>
            <a:ext cx="4876800" cy="283154"/>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Clr>
                <a:schemeClr val="lt1"/>
              </a:buClr>
              <a:buSzPts val="1200"/>
              <a:buChar char="●"/>
              <a:defRPr sz="1600">
                <a:solidFill>
                  <a:schemeClr val="lt1"/>
                </a:solidFill>
              </a:defRPr>
            </a:lvl1pPr>
            <a:lvl2pPr indent="-304800" lvl="1" marL="914400" algn="l">
              <a:lnSpc>
                <a:spcPct val="115000"/>
              </a:lnSpc>
              <a:spcBef>
                <a:spcPts val="0"/>
              </a:spcBef>
              <a:spcAft>
                <a:spcPts val="0"/>
              </a:spcAft>
              <a:buClr>
                <a:schemeClr val="lt1"/>
              </a:buClr>
              <a:buSzPts val="1200"/>
              <a:buChar char="○"/>
              <a:defRPr sz="1600">
                <a:solidFill>
                  <a:schemeClr val="lt1"/>
                </a:solidFill>
              </a:defRPr>
            </a:lvl2pPr>
            <a:lvl3pPr indent="-304800" lvl="2" marL="1371600" algn="l">
              <a:lnSpc>
                <a:spcPct val="115000"/>
              </a:lnSpc>
              <a:spcBef>
                <a:spcPts val="0"/>
              </a:spcBef>
              <a:spcAft>
                <a:spcPts val="0"/>
              </a:spcAft>
              <a:buClr>
                <a:schemeClr val="lt1"/>
              </a:buClr>
              <a:buSzPts val="1200"/>
              <a:buChar char="■"/>
              <a:defRPr sz="1600">
                <a:solidFill>
                  <a:schemeClr val="lt1"/>
                </a:solidFill>
              </a:defRPr>
            </a:lvl3pPr>
            <a:lvl4pPr indent="-304800" lvl="3" marL="1828800" algn="l">
              <a:lnSpc>
                <a:spcPct val="115000"/>
              </a:lnSpc>
              <a:spcBef>
                <a:spcPts val="0"/>
              </a:spcBef>
              <a:spcAft>
                <a:spcPts val="0"/>
              </a:spcAft>
              <a:buClr>
                <a:schemeClr val="lt1"/>
              </a:buClr>
              <a:buSzPts val="1200"/>
              <a:buChar char="●"/>
              <a:defRPr sz="1600">
                <a:solidFill>
                  <a:schemeClr val="lt1"/>
                </a:solidFill>
              </a:defRPr>
            </a:lvl4pPr>
            <a:lvl5pPr indent="-304800" lvl="4" marL="2286000" algn="l">
              <a:lnSpc>
                <a:spcPct val="115000"/>
              </a:lnSpc>
              <a:spcBef>
                <a:spcPts val="0"/>
              </a:spcBef>
              <a:spcAft>
                <a:spcPts val="0"/>
              </a:spcAft>
              <a:buClr>
                <a:schemeClr val="lt1"/>
              </a:buClr>
              <a:buSzPts val="1200"/>
              <a:buChar char="○"/>
              <a:defRPr sz="1600">
                <a:solidFill>
                  <a:schemeClr val="lt1"/>
                </a:solidFill>
              </a:defRPr>
            </a:lvl5pPr>
            <a:lvl6pPr indent="-304800" lvl="5" marL="2743200" algn="l">
              <a:lnSpc>
                <a:spcPct val="115000"/>
              </a:lnSpc>
              <a:spcBef>
                <a:spcPts val="0"/>
              </a:spcBef>
              <a:spcAft>
                <a:spcPts val="0"/>
              </a:spcAft>
              <a:buClr>
                <a:schemeClr val="lt1"/>
              </a:buClr>
              <a:buSzPts val="1200"/>
              <a:buChar char="■"/>
              <a:defRPr sz="1600">
                <a:solidFill>
                  <a:schemeClr val="lt1"/>
                </a:solidFill>
              </a:defRPr>
            </a:lvl6pPr>
            <a:lvl7pPr indent="-304800" lvl="6" marL="3200400" algn="l">
              <a:lnSpc>
                <a:spcPct val="115000"/>
              </a:lnSpc>
              <a:spcBef>
                <a:spcPts val="0"/>
              </a:spcBef>
              <a:spcAft>
                <a:spcPts val="0"/>
              </a:spcAft>
              <a:buClr>
                <a:schemeClr val="lt1"/>
              </a:buClr>
              <a:buSzPts val="1200"/>
              <a:buChar char="●"/>
              <a:defRPr sz="1600">
                <a:solidFill>
                  <a:schemeClr val="lt1"/>
                </a:solidFill>
              </a:defRPr>
            </a:lvl7pPr>
            <a:lvl8pPr indent="-304800" lvl="7" marL="3657600" algn="l">
              <a:lnSpc>
                <a:spcPct val="115000"/>
              </a:lnSpc>
              <a:spcBef>
                <a:spcPts val="0"/>
              </a:spcBef>
              <a:spcAft>
                <a:spcPts val="0"/>
              </a:spcAft>
              <a:buClr>
                <a:schemeClr val="lt1"/>
              </a:buClr>
              <a:buSzPts val="1200"/>
              <a:buChar char="○"/>
              <a:defRPr sz="1600">
                <a:solidFill>
                  <a:schemeClr val="lt1"/>
                </a:solidFill>
              </a:defRPr>
            </a:lvl8pPr>
            <a:lvl9pPr indent="-304800" lvl="8" marL="4114800" algn="l">
              <a:lnSpc>
                <a:spcPct val="115000"/>
              </a:lnSpc>
              <a:spcBef>
                <a:spcPts val="0"/>
              </a:spcBef>
              <a:spcAft>
                <a:spcPts val="0"/>
              </a:spcAft>
              <a:buClr>
                <a:schemeClr val="lt1"/>
              </a:buClr>
              <a:buSzPts val="1200"/>
              <a:buChar char="■"/>
              <a:defRPr sz="1600">
                <a:solidFill>
                  <a:schemeClr val="lt1"/>
                </a:solidFill>
              </a:defRPr>
            </a:lvl9pPr>
          </a:lstStyle>
          <a:p/>
        </p:txBody>
      </p:sp>
      <p:sp>
        <p:nvSpPr>
          <p:cNvPr id="1117" name="Google Shape;1117;p87"/>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118" name="Google Shape;1118;p87"/>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119" name="Google Shape;1119;p87"/>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120" name="Google Shape;1120;p87"/>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121" name="Google Shape;1121;p87" title="knowbe4-corner-image-frame.gif"/>
          <p:cNvPicPr preferRelativeResize="0"/>
          <p:nvPr/>
        </p:nvPicPr>
        <p:blipFill rotWithShape="1">
          <a:blip r:embed="rId3">
            <a:alphaModFix/>
          </a:blip>
          <a:srcRect b="0" l="0" r="0" t="0"/>
          <a:stretch/>
        </p:blipFill>
        <p:spPr>
          <a:xfrm>
            <a:off x="5681900" y="0"/>
            <a:ext cx="6858000" cy="6858000"/>
          </a:xfrm>
          <a:prstGeom prst="rect">
            <a:avLst/>
          </a:prstGeom>
          <a:noFill/>
          <a:ln>
            <a:noFill/>
          </a:ln>
        </p:spPr>
      </p:pic>
      <p:sp>
        <p:nvSpPr>
          <p:cNvPr id="1122" name="Google Shape;1122;p87"/>
          <p:cNvSpPr/>
          <p:nvPr>
            <p:ph idx="2" type="pic"/>
          </p:nvPr>
        </p:nvSpPr>
        <p:spPr>
          <a:xfrm>
            <a:off x="7182567" y="-3186600"/>
            <a:ext cx="10806800" cy="10806800"/>
          </a:xfrm>
          <a:prstGeom prst="ellipse">
            <a:avLst/>
          </a:prstGeom>
          <a:noFill/>
          <a:ln>
            <a:noFill/>
          </a:ln>
        </p:spPr>
      </p:sp>
      <p:pic>
        <p:nvPicPr>
          <p:cNvPr id="1123" name="Google Shape;1123;p87"/>
          <p:cNvPicPr preferRelativeResize="0"/>
          <p:nvPr/>
        </p:nvPicPr>
        <p:blipFill rotWithShape="1">
          <a:blip r:embed="rId4">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p:spTree>
      <p:nvGrpSpPr>
        <p:cNvPr id="50" name="Shape 50"/>
        <p:cNvGrpSpPr/>
        <p:nvPr/>
      </p:nvGrpSpPr>
      <p:grpSpPr>
        <a:xfrm>
          <a:off x="0" y="0"/>
          <a:ext cx="0" cy="0"/>
          <a:chOff x="0" y="0"/>
          <a:chExt cx="0" cy="0"/>
        </a:xfrm>
      </p:grpSpPr>
      <p:sp>
        <p:nvSpPr>
          <p:cNvPr id="51" name="Google Shape;51;p36"/>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52" name="Google Shape;52;p36"/>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53" name="Google Shape;53;p3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54" name="Google Shape;54;p36"/>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55" name="Google Shape;55;p36"/>
          <p:cNvPicPr preferRelativeResize="0"/>
          <p:nvPr/>
        </p:nvPicPr>
        <p:blipFill rotWithShape="1">
          <a:blip r:embed="rId2">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Light - 3 Highlights">
  <p:cSld name="Stats Light - 3 Highlights">
    <p:bg>
      <p:bgPr>
        <a:solidFill>
          <a:schemeClr val="accent6"/>
        </a:solidFill>
      </p:bgPr>
    </p:bg>
    <p:spTree>
      <p:nvGrpSpPr>
        <p:cNvPr id="1124" name="Shape 1124"/>
        <p:cNvGrpSpPr/>
        <p:nvPr/>
      </p:nvGrpSpPr>
      <p:grpSpPr>
        <a:xfrm>
          <a:off x="0" y="0"/>
          <a:ext cx="0" cy="0"/>
          <a:chOff x="0" y="0"/>
          <a:chExt cx="0" cy="0"/>
        </a:xfrm>
      </p:grpSpPr>
      <p:sp>
        <p:nvSpPr>
          <p:cNvPr id="1125" name="Google Shape;1125;p88"/>
          <p:cNvSpPr/>
          <p:nvPr/>
        </p:nvSpPr>
        <p:spPr>
          <a:xfrm>
            <a:off x="203200" y="203200"/>
            <a:ext cx="3779600" cy="5783600"/>
          </a:xfrm>
          <a:prstGeom prst="roundRect">
            <a:avLst>
              <a:gd fmla="val 5618" name="adj"/>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126" name="Google Shape;1126;p88"/>
          <p:cNvSpPr/>
          <p:nvPr/>
        </p:nvSpPr>
        <p:spPr>
          <a:xfrm>
            <a:off x="4206201" y="203200"/>
            <a:ext cx="3779600" cy="5783600"/>
          </a:xfrm>
          <a:prstGeom prst="roundRect">
            <a:avLst>
              <a:gd fmla="val 5618" name="adj"/>
            </a:avLst>
          </a:prstGeom>
          <a:solidFill>
            <a:schemeClr val="accent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accent6"/>
              </a:solidFill>
              <a:latin typeface="Sora"/>
              <a:ea typeface="Sora"/>
              <a:cs typeface="Sora"/>
              <a:sym typeface="Sora"/>
            </a:endParaRPr>
          </a:p>
        </p:txBody>
      </p:sp>
      <p:sp>
        <p:nvSpPr>
          <p:cNvPr id="1127" name="Google Shape;1127;p88"/>
          <p:cNvSpPr/>
          <p:nvPr/>
        </p:nvSpPr>
        <p:spPr>
          <a:xfrm>
            <a:off x="8209201" y="203200"/>
            <a:ext cx="3779600" cy="5783600"/>
          </a:xfrm>
          <a:prstGeom prst="roundRect">
            <a:avLst>
              <a:gd fmla="val 5618" name="adj"/>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pic>
        <p:nvPicPr>
          <p:cNvPr id="1128" name="Google Shape;1128;p88" title="vector-dots-white-gradient-transparency.png"/>
          <p:cNvPicPr preferRelativeResize="0"/>
          <p:nvPr/>
        </p:nvPicPr>
        <p:blipFill rotWithShape="1">
          <a:blip r:embed="rId2">
            <a:alphaModFix amt="50000"/>
          </a:blip>
          <a:srcRect b="0" l="0" r="0" t="0"/>
          <a:stretch/>
        </p:blipFill>
        <p:spPr>
          <a:xfrm>
            <a:off x="203267" y="3209933"/>
            <a:ext cx="3779600" cy="2776800"/>
          </a:xfrm>
          <a:prstGeom prst="roundRect">
            <a:avLst>
              <a:gd fmla="val 7087" name="adj"/>
            </a:avLst>
          </a:prstGeom>
          <a:noFill/>
          <a:ln>
            <a:noFill/>
          </a:ln>
        </p:spPr>
      </p:pic>
      <p:pic>
        <p:nvPicPr>
          <p:cNvPr id="1129" name="Google Shape;1129;p88" title="vector-dots-white-gradient-transparency-pattern-03.png"/>
          <p:cNvPicPr preferRelativeResize="0"/>
          <p:nvPr/>
        </p:nvPicPr>
        <p:blipFill rotWithShape="1">
          <a:blip r:embed="rId3">
            <a:alphaModFix/>
          </a:blip>
          <a:srcRect b="0" l="0" r="0" t="-67392"/>
          <a:stretch/>
        </p:blipFill>
        <p:spPr>
          <a:xfrm>
            <a:off x="4206233" y="3209933"/>
            <a:ext cx="3779600" cy="2776800"/>
          </a:xfrm>
          <a:prstGeom prst="roundRect">
            <a:avLst>
              <a:gd fmla="val 7087" name="adj"/>
            </a:avLst>
          </a:prstGeom>
          <a:noFill/>
          <a:ln>
            <a:noFill/>
          </a:ln>
        </p:spPr>
      </p:pic>
      <p:pic>
        <p:nvPicPr>
          <p:cNvPr id="1130" name="Google Shape;1130;p88" title="vector-dots-white-gradient-transparency-pattern-02.png"/>
          <p:cNvPicPr preferRelativeResize="0"/>
          <p:nvPr/>
        </p:nvPicPr>
        <p:blipFill rotWithShape="1">
          <a:blip r:embed="rId4">
            <a:alphaModFix/>
          </a:blip>
          <a:srcRect b="0" l="0" r="0" t="-105082"/>
          <a:stretch/>
        </p:blipFill>
        <p:spPr>
          <a:xfrm>
            <a:off x="8209200" y="3209933"/>
            <a:ext cx="3779600" cy="2776800"/>
          </a:xfrm>
          <a:prstGeom prst="roundRect">
            <a:avLst>
              <a:gd fmla="val 7087" name="adj"/>
            </a:avLst>
          </a:prstGeom>
          <a:noFill/>
          <a:ln>
            <a:noFill/>
          </a:ln>
        </p:spPr>
      </p:pic>
      <p:sp>
        <p:nvSpPr>
          <p:cNvPr id="1131" name="Google Shape;1131;p88"/>
          <p:cNvSpPr txBox="1"/>
          <p:nvPr>
            <p:ph type="title"/>
          </p:nvPr>
        </p:nvSpPr>
        <p:spPr>
          <a:xfrm>
            <a:off x="585600" y="854233"/>
            <a:ext cx="30480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None/>
              <a:defRPr sz="5333">
                <a:solidFill>
                  <a:schemeClr val="accent6"/>
                </a:solidFill>
              </a:defRPr>
            </a:lvl2pPr>
            <a:lvl3pPr lvl="2" algn="l">
              <a:lnSpc>
                <a:spcPct val="100000"/>
              </a:lnSpc>
              <a:spcBef>
                <a:spcPts val="0"/>
              </a:spcBef>
              <a:spcAft>
                <a:spcPts val="0"/>
              </a:spcAft>
              <a:buClr>
                <a:schemeClr val="accent6"/>
              </a:buClr>
              <a:buSzPts val="4000"/>
              <a:buNone/>
              <a:defRPr sz="5333">
                <a:solidFill>
                  <a:schemeClr val="accent6"/>
                </a:solidFill>
              </a:defRPr>
            </a:lvl3pPr>
            <a:lvl4pPr lvl="3" algn="l">
              <a:lnSpc>
                <a:spcPct val="100000"/>
              </a:lnSpc>
              <a:spcBef>
                <a:spcPts val="0"/>
              </a:spcBef>
              <a:spcAft>
                <a:spcPts val="0"/>
              </a:spcAft>
              <a:buClr>
                <a:schemeClr val="accent6"/>
              </a:buClr>
              <a:buSzPts val="4000"/>
              <a:buNone/>
              <a:defRPr sz="5333">
                <a:solidFill>
                  <a:schemeClr val="accent6"/>
                </a:solidFill>
              </a:defRPr>
            </a:lvl4pPr>
            <a:lvl5pPr lvl="4" algn="l">
              <a:lnSpc>
                <a:spcPct val="100000"/>
              </a:lnSpc>
              <a:spcBef>
                <a:spcPts val="0"/>
              </a:spcBef>
              <a:spcAft>
                <a:spcPts val="0"/>
              </a:spcAft>
              <a:buClr>
                <a:schemeClr val="accent6"/>
              </a:buClr>
              <a:buSzPts val="4000"/>
              <a:buNone/>
              <a:defRPr sz="5333">
                <a:solidFill>
                  <a:schemeClr val="accent6"/>
                </a:solidFill>
              </a:defRPr>
            </a:lvl5pPr>
            <a:lvl6pPr lvl="5" algn="l">
              <a:lnSpc>
                <a:spcPct val="100000"/>
              </a:lnSpc>
              <a:spcBef>
                <a:spcPts val="0"/>
              </a:spcBef>
              <a:spcAft>
                <a:spcPts val="0"/>
              </a:spcAft>
              <a:buClr>
                <a:schemeClr val="accent6"/>
              </a:buClr>
              <a:buSzPts val="4000"/>
              <a:buNone/>
              <a:defRPr sz="5333">
                <a:solidFill>
                  <a:schemeClr val="accent6"/>
                </a:solidFill>
              </a:defRPr>
            </a:lvl6pPr>
            <a:lvl7pPr lvl="6" algn="l">
              <a:lnSpc>
                <a:spcPct val="100000"/>
              </a:lnSpc>
              <a:spcBef>
                <a:spcPts val="0"/>
              </a:spcBef>
              <a:spcAft>
                <a:spcPts val="0"/>
              </a:spcAft>
              <a:buClr>
                <a:schemeClr val="accent6"/>
              </a:buClr>
              <a:buSzPts val="4000"/>
              <a:buNone/>
              <a:defRPr sz="5333">
                <a:solidFill>
                  <a:schemeClr val="accent6"/>
                </a:solidFill>
              </a:defRPr>
            </a:lvl7pPr>
            <a:lvl8pPr lvl="7" algn="l">
              <a:lnSpc>
                <a:spcPct val="100000"/>
              </a:lnSpc>
              <a:spcBef>
                <a:spcPts val="0"/>
              </a:spcBef>
              <a:spcAft>
                <a:spcPts val="0"/>
              </a:spcAft>
              <a:buClr>
                <a:schemeClr val="accent6"/>
              </a:buClr>
              <a:buSzPts val="4000"/>
              <a:buNone/>
              <a:defRPr sz="5333">
                <a:solidFill>
                  <a:schemeClr val="accent6"/>
                </a:solidFill>
              </a:defRPr>
            </a:lvl8pPr>
            <a:lvl9pPr lvl="8" algn="l">
              <a:lnSpc>
                <a:spcPct val="100000"/>
              </a:lnSpc>
              <a:spcBef>
                <a:spcPts val="0"/>
              </a:spcBef>
              <a:spcAft>
                <a:spcPts val="0"/>
              </a:spcAft>
              <a:buClr>
                <a:schemeClr val="accent6"/>
              </a:buClr>
              <a:buSzPts val="4000"/>
              <a:buNone/>
              <a:defRPr sz="5333">
                <a:solidFill>
                  <a:schemeClr val="accent6"/>
                </a:solidFill>
              </a:defRPr>
            </a:lvl9pPr>
          </a:lstStyle>
          <a:p/>
        </p:txBody>
      </p:sp>
      <p:sp>
        <p:nvSpPr>
          <p:cNvPr id="1132" name="Google Shape;1132;p88"/>
          <p:cNvSpPr txBox="1"/>
          <p:nvPr>
            <p:ph idx="1" type="subTitle"/>
          </p:nvPr>
        </p:nvSpPr>
        <p:spPr>
          <a:xfrm>
            <a:off x="585600" y="2474867"/>
            <a:ext cx="30480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133" name="Google Shape;1133;p88"/>
          <p:cNvSpPr txBox="1"/>
          <p:nvPr>
            <p:ph idx="2" type="body"/>
          </p:nvPr>
        </p:nvSpPr>
        <p:spPr>
          <a:xfrm>
            <a:off x="585600" y="3249600"/>
            <a:ext cx="3048000" cy="306687"/>
          </a:xfrm>
          <a:prstGeom prst="rect">
            <a:avLst/>
          </a:prstGeom>
          <a:noFill/>
          <a:ln>
            <a:noFill/>
          </a:ln>
        </p:spPr>
        <p:txBody>
          <a:bodyPr anchorCtr="0" anchor="t" bIns="0" lIns="0" spcFirstLastPara="1" rIns="0" wrap="square" tIns="0">
            <a:spAutoFit/>
          </a:bodyPr>
          <a:lstStyle>
            <a:lvl1pPr indent="-311150" lvl="0" marL="457200" algn="l">
              <a:lnSpc>
                <a:spcPct val="115000"/>
              </a:lnSpc>
              <a:spcBef>
                <a:spcPts val="0"/>
              </a:spcBef>
              <a:spcAft>
                <a:spcPts val="0"/>
              </a:spcAft>
              <a:buClr>
                <a:schemeClr val="accent6"/>
              </a:buClr>
              <a:buSzPts val="1300"/>
              <a:buChar char="●"/>
              <a:defRPr sz="1733">
                <a:solidFill>
                  <a:schemeClr val="accent6"/>
                </a:solidFill>
              </a:defRPr>
            </a:lvl1pPr>
            <a:lvl2pPr indent="-304800" lvl="1" marL="914400" algn="l">
              <a:lnSpc>
                <a:spcPct val="115000"/>
              </a:lnSpc>
              <a:spcBef>
                <a:spcPts val="0"/>
              </a:spcBef>
              <a:spcAft>
                <a:spcPts val="0"/>
              </a:spcAft>
              <a:buClr>
                <a:schemeClr val="accent6"/>
              </a:buClr>
              <a:buSzPts val="1200"/>
              <a:buChar char="○"/>
              <a:defRPr sz="1600">
                <a:solidFill>
                  <a:schemeClr val="accent6"/>
                </a:solidFill>
              </a:defRPr>
            </a:lvl2pPr>
            <a:lvl3pPr indent="-304800" lvl="2" marL="1371600" algn="l">
              <a:lnSpc>
                <a:spcPct val="115000"/>
              </a:lnSpc>
              <a:spcBef>
                <a:spcPts val="0"/>
              </a:spcBef>
              <a:spcAft>
                <a:spcPts val="0"/>
              </a:spcAft>
              <a:buClr>
                <a:schemeClr val="accent6"/>
              </a:buClr>
              <a:buSzPts val="1200"/>
              <a:buChar char="■"/>
              <a:defRPr sz="1600">
                <a:solidFill>
                  <a:schemeClr val="accent6"/>
                </a:solidFill>
              </a:defRPr>
            </a:lvl3pPr>
            <a:lvl4pPr indent="-304800" lvl="3" marL="1828800" algn="l">
              <a:lnSpc>
                <a:spcPct val="115000"/>
              </a:lnSpc>
              <a:spcBef>
                <a:spcPts val="0"/>
              </a:spcBef>
              <a:spcAft>
                <a:spcPts val="0"/>
              </a:spcAft>
              <a:buClr>
                <a:schemeClr val="accent6"/>
              </a:buClr>
              <a:buSzPts val="1200"/>
              <a:buChar char="●"/>
              <a:defRPr sz="1600">
                <a:solidFill>
                  <a:schemeClr val="accent6"/>
                </a:solidFill>
              </a:defRPr>
            </a:lvl4pPr>
            <a:lvl5pPr indent="-304800" lvl="4" marL="2286000" algn="l">
              <a:lnSpc>
                <a:spcPct val="115000"/>
              </a:lnSpc>
              <a:spcBef>
                <a:spcPts val="0"/>
              </a:spcBef>
              <a:spcAft>
                <a:spcPts val="0"/>
              </a:spcAft>
              <a:buClr>
                <a:schemeClr val="accent6"/>
              </a:buClr>
              <a:buSzPts val="1200"/>
              <a:buChar char="○"/>
              <a:defRPr sz="1600">
                <a:solidFill>
                  <a:schemeClr val="accent6"/>
                </a:solidFill>
              </a:defRPr>
            </a:lvl5pPr>
            <a:lvl6pPr indent="-304800" lvl="5" marL="2743200" algn="l">
              <a:lnSpc>
                <a:spcPct val="115000"/>
              </a:lnSpc>
              <a:spcBef>
                <a:spcPts val="0"/>
              </a:spcBef>
              <a:spcAft>
                <a:spcPts val="0"/>
              </a:spcAft>
              <a:buClr>
                <a:schemeClr val="accent6"/>
              </a:buClr>
              <a:buSzPts val="1200"/>
              <a:buChar char="■"/>
              <a:defRPr sz="1600">
                <a:solidFill>
                  <a:schemeClr val="accent6"/>
                </a:solidFill>
              </a:defRPr>
            </a:lvl6pPr>
            <a:lvl7pPr indent="-304800" lvl="6" marL="3200400" algn="l">
              <a:lnSpc>
                <a:spcPct val="115000"/>
              </a:lnSpc>
              <a:spcBef>
                <a:spcPts val="0"/>
              </a:spcBef>
              <a:spcAft>
                <a:spcPts val="0"/>
              </a:spcAft>
              <a:buClr>
                <a:schemeClr val="accent6"/>
              </a:buClr>
              <a:buSzPts val="1200"/>
              <a:buChar char="●"/>
              <a:defRPr sz="1600">
                <a:solidFill>
                  <a:schemeClr val="accent6"/>
                </a:solidFill>
              </a:defRPr>
            </a:lvl7pPr>
            <a:lvl8pPr indent="-304800" lvl="7" marL="3657600" algn="l">
              <a:lnSpc>
                <a:spcPct val="115000"/>
              </a:lnSpc>
              <a:spcBef>
                <a:spcPts val="0"/>
              </a:spcBef>
              <a:spcAft>
                <a:spcPts val="0"/>
              </a:spcAft>
              <a:buClr>
                <a:schemeClr val="accent6"/>
              </a:buClr>
              <a:buSzPts val="1200"/>
              <a:buChar char="○"/>
              <a:defRPr sz="1600">
                <a:solidFill>
                  <a:schemeClr val="accent6"/>
                </a:solidFill>
              </a:defRPr>
            </a:lvl8pPr>
            <a:lvl9pPr indent="-304800" lvl="8" marL="4114800" algn="l">
              <a:lnSpc>
                <a:spcPct val="115000"/>
              </a:lnSpc>
              <a:spcBef>
                <a:spcPts val="0"/>
              </a:spcBef>
              <a:spcAft>
                <a:spcPts val="0"/>
              </a:spcAft>
              <a:buClr>
                <a:schemeClr val="accent6"/>
              </a:buClr>
              <a:buSzPts val="1200"/>
              <a:buChar char="■"/>
              <a:defRPr sz="1600">
                <a:solidFill>
                  <a:schemeClr val="accent6"/>
                </a:solidFill>
              </a:defRPr>
            </a:lvl9pPr>
          </a:lstStyle>
          <a:p/>
        </p:txBody>
      </p:sp>
      <p:sp>
        <p:nvSpPr>
          <p:cNvPr id="1134" name="Google Shape;1134;p88"/>
          <p:cNvSpPr txBox="1"/>
          <p:nvPr>
            <p:ph idx="3" type="title"/>
          </p:nvPr>
        </p:nvSpPr>
        <p:spPr>
          <a:xfrm>
            <a:off x="4572000" y="854233"/>
            <a:ext cx="3048000" cy="1479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None/>
              <a:defRPr sz="5333">
                <a:solidFill>
                  <a:schemeClr val="accent6"/>
                </a:solidFill>
              </a:defRPr>
            </a:lvl2pPr>
            <a:lvl3pPr lvl="2" algn="l">
              <a:lnSpc>
                <a:spcPct val="100000"/>
              </a:lnSpc>
              <a:spcBef>
                <a:spcPts val="0"/>
              </a:spcBef>
              <a:spcAft>
                <a:spcPts val="0"/>
              </a:spcAft>
              <a:buClr>
                <a:schemeClr val="accent6"/>
              </a:buClr>
              <a:buSzPts val="4000"/>
              <a:buNone/>
              <a:defRPr sz="5333">
                <a:solidFill>
                  <a:schemeClr val="accent6"/>
                </a:solidFill>
              </a:defRPr>
            </a:lvl3pPr>
            <a:lvl4pPr lvl="3" algn="l">
              <a:lnSpc>
                <a:spcPct val="100000"/>
              </a:lnSpc>
              <a:spcBef>
                <a:spcPts val="0"/>
              </a:spcBef>
              <a:spcAft>
                <a:spcPts val="0"/>
              </a:spcAft>
              <a:buClr>
                <a:schemeClr val="accent6"/>
              </a:buClr>
              <a:buSzPts val="4000"/>
              <a:buNone/>
              <a:defRPr sz="5333">
                <a:solidFill>
                  <a:schemeClr val="accent6"/>
                </a:solidFill>
              </a:defRPr>
            </a:lvl4pPr>
            <a:lvl5pPr lvl="4" algn="l">
              <a:lnSpc>
                <a:spcPct val="100000"/>
              </a:lnSpc>
              <a:spcBef>
                <a:spcPts val="0"/>
              </a:spcBef>
              <a:spcAft>
                <a:spcPts val="0"/>
              </a:spcAft>
              <a:buClr>
                <a:schemeClr val="accent6"/>
              </a:buClr>
              <a:buSzPts val="4000"/>
              <a:buNone/>
              <a:defRPr sz="5333">
                <a:solidFill>
                  <a:schemeClr val="accent6"/>
                </a:solidFill>
              </a:defRPr>
            </a:lvl5pPr>
            <a:lvl6pPr lvl="5" algn="l">
              <a:lnSpc>
                <a:spcPct val="100000"/>
              </a:lnSpc>
              <a:spcBef>
                <a:spcPts val="0"/>
              </a:spcBef>
              <a:spcAft>
                <a:spcPts val="0"/>
              </a:spcAft>
              <a:buClr>
                <a:schemeClr val="accent6"/>
              </a:buClr>
              <a:buSzPts val="4000"/>
              <a:buNone/>
              <a:defRPr sz="5333">
                <a:solidFill>
                  <a:schemeClr val="accent6"/>
                </a:solidFill>
              </a:defRPr>
            </a:lvl6pPr>
            <a:lvl7pPr lvl="6" algn="l">
              <a:lnSpc>
                <a:spcPct val="100000"/>
              </a:lnSpc>
              <a:spcBef>
                <a:spcPts val="0"/>
              </a:spcBef>
              <a:spcAft>
                <a:spcPts val="0"/>
              </a:spcAft>
              <a:buClr>
                <a:schemeClr val="accent6"/>
              </a:buClr>
              <a:buSzPts val="4000"/>
              <a:buNone/>
              <a:defRPr sz="5333">
                <a:solidFill>
                  <a:schemeClr val="accent6"/>
                </a:solidFill>
              </a:defRPr>
            </a:lvl7pPr>
            <a:lvl8pPr lvl="7" algn="l">
              <a:lnSpc>
                <a:spcPct val="100000"/>
              </a:lnSpc>
              <a:spcBef>
                <a:spcPts val="0"/>
              </a:spcBef>
              <a:spcAft>
                <a:spcPts val="0"/>
              </a:spcAft>
              <a:buClr>
                <a:schemeClr val="accent6"/>
              </a:buClr>
              <a:buSzPts val="4000"/>
              <a:buNone/>
              <a:defRPr sz="5333">
                <a:solidFill>
                  <a:schemeClr val="accent6"/>
                </a:solidFill>
              </a:defRPr>
            </a:lvl8pPr>
            <a:lvl9pPr lvl="8" algn="l">
              <a:lnSpc>
                <a:spcPct val="100000"/>
              </a:lnSpc>
              <a:spcBef>
                <a:spcPts val="0"/>
              </a:spcBef>
              <a:spcAft>
                <a:spcPts val="0"/>
              </a:spcAft>
              <a:buClr>
                <a:schemeClr val="accent6"/>
              </a:buClr>
              <a:buSzPts val="4000"/>
              <a:buNone/>
              <a:defRPr sz="5333">
                <a:solidFill>
                  <a:schemeClr val="accent6"/>
                </a:solidFill>
              </a:defRPr>
            </a:lvl9pPr>
          </a:lstStyle>
          <a:p/>
        </p:txBody>
      </p:sp>
      <p:sp>
        <p:nvSpPr>
          <p:cNvPr id="1135" name="Google Shape;1135;p88"/>
          <p:cNvSpPr txBox="1"/>
          <p:nvPr>
            <p:ph idx="4" type="subTitle"/>
          </p:nvPr>
        </p:nvSpPr>
        <p:spPr>
          <a:xfrm>
            <a:off x="4572000" y="2474867"/>
            <a:ext cx="30480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136" name="Google Shape;1136;p88"/>
          <p:cNvSpPr txBox="1"/>
          <p:nvPr>
            <p:ph idx="5" type="body"/>
          </p:nvPr>
        </p:nvSpPr>
        <p:spPr>
          <a:xfrm>
            <a:off x="4572000" y="3249600"/>
            <a:ext cx="3048000" cy="306687"/>
          </a:xfrm>
          <a:prstGeom prst="rect">
            <a:avLst/>
          </a:prstGeom>
          <a:noFill/>
          <a:ln>
            <a:noFill/>
          </a:ln>
        </p:spPr>
        <p:txBody>
          <a:bodyPr anchorCtr="0" anchor="t" bIns="0" lIns="0" spcFirstLastPara="1" rIns="0" wrap="square" tIns="0">
            <a:spAutoFit/>
          </a:bodyPr>
          <a:lstStyle>
            <a:lvl1pPr indent="-311150" lvl="0" marL="457200" algn="l">
              <a:lnSpc>
                <a:spcPct val="115000"/>
              </a:lnSpc>
              <a:spcBef>
                <a:spcPts val="0"/>
              </a:spcBef>
              <a:spcAft>
                <a:spcPts val="0"/>
              </a:spcAft>
              <a:buClr>
                <a:schemeClr val="accent6"/>
              </a:buClr>
              <a:buSzPts val="1300"/>
              <a:buChar char="●"/>
              <a:defRPr sz="1733">
                <a:solidFill>
                  <a:schemeClr val="accent6"/>
                </a:solidFill>
              </a:defRPr>
            </a:lvl1pPr>
            <a:lvl2pPr indent="-304800" lvl="1" marL="914400" algn="l">
              <a:lnSpc>
                <a:spcPct val="115000"/>
              </a:lnSpc>
              <a:spcBef>
                <a:spcPts val="0"/>
              </a:spcBef>
              <a:spcAft>
                <a:spcPts val="0"/>
              </a:spcAft>
              <a:buClr>
                <a:schemeClr val="accent6"/>
              </a:buClr>
              <a:buSzPts val="1200"/>
              <a:buChar char="○"/>
              <a:defRPr sz="1600">
                <a:solidFill>
                  <a:schemeClr val="accent6"/>
                </a:solidFill>
              </a:defRPr>
            </a:lvl2pPr>
            <a:lvl3pPr indent="-304800" lvl="2" marL="1371600" algn="l">
              <a:lnSpc>
                <a:spcPct val="115000"/>
              </a:lnSpc>
              <a:spcBef>
                <a:spcPts val="0"/>
              </a:spcBef>
              <a:spcAft>
                <a:spcPts val="0"/>
              </a:spcAft>
              <a:buClr>
                <a:schemeClr val="accent6"/>
              </a:buClr>
              <a:buSzPts val="1200"/>
              <a:buChar char="■"/>
              <a:defRPr sz="1600">
                <a:solidFill>
                  <a:schemeClr val="accent6"/>
                </a:solidFill>
              </a:defRPr>
            </a:lvl3pPr>
            <a:lvl4pPr indent="-304800" lvl="3" marL="1828800" algn="l">
              <a:lnSpc>
                <a:spcPct val="115000"/>
              </a:lnSpc>
              <a:spcBef>
                <a:spcPts val="0"/>
              </a:spcBef>
              <a:spcAft>
                <a:spcPts val="0"/>
              </a:spcAft>
              <a:buClr>
                <a:schemeClr val="accent6"/>
              </a:buClr>
              <a:buSzPts val="1200"/>
              <a:buChar char="●"/>
              <a:defRPr sz="1600">
                <a:solidFill>
                  <a:schemeClr val="accent6"/>
                </a:solidFill>
              </a:defRPr>
            </a:lvl4pPr>
            <a:lvl5pPr indent="-304800" lvl="4" marL="2286000" algn="l">
              <a:lnSpc>
                <a:spcPct val="115000"/>
              </a:lnSpc>
              <a:spcBef>
                <a:spcPts val="0"/>
              </a:spcBef>
              <a:spcAft>
                <a:spcPts val="0"/>
              </a:spcAft>
              <a:buClr>
                <a:schemeClr val="accent6"/>
              </a:buClr>
              <a:buSzPts val="1200"/>
              <a:buChar char="○"/>
              <a:defRPr sz="1600">
                <a:solidFill>
                  <a:schemeClr val="accent6"/>
                </a:solidFill>
              </a:defRPr>
            </a:lvl5pPr>
            <a:lvl6pPr indent="-304800" lvl="5" marL="2743200" algn="l">
              <a:lnSpc>
                <a:spcPct val="115000"/>
              </a:lnSpc>
              <a:spcBef>
                <a:spcPts val="0"/>
              </a:spcBef>
              <a:spcAft>
                <a:spcPts val="0"/>
              </a:spcAft>
              <a:buClr>
                <a:schemeClr val="accent6"/>
              </a:buClr>
              <a:buSzPts val="1200"/>
              <a:buChar char="■"/>
              <a:defRPr sz="1600">
                <a:solidFill>
                  <a:schemeClr val="accent6"/>
                </a:solidFill>
              </a:defRPr>
            </a:lvl6pPr>
            <a:lvl7pPr indent="-304800" lvl="6" marL="3200400" algn="l">
              <a:lnSpc>
                <a:spcPct val="115000"/>
              </a:lnSpc>
              <a:spcBef>
                <a:spcPts val="0"/>
              </a:spcBef>
              <a:spcAft>
                <a:spcPts val="0"/>
              </a:spcAft>
              <a:buClr>
                <a:schemeClr val="accent6"/>
              </a:buClr>
              <a:buSzPts val="1200"/>
              <a:buChar char="●"/>
              <a:defRPr sz="1600">
                <a:solidFill>
                  <a:schemeClr val="accent6"/>
                </a:solidFill>
              </a:defRPr>
            </a:lvl7pPr>
            <a:lvl8pPr indent="-304800" lvl="7" marL="3657600" algn="l">
              <a:lnSpc>
                <a:spcPct val="115000"/>
              </a:lnSpc>
              <a:spcBef>
                <a:spcPts val="0"/>
              </a:spcBef>
              <a:spcAft>
                <a:spcPts val="0"/>
              </a:spcAft>
              <a:buClr>
                <a:schemeClr val="accent6"/>
              </a:buClr>
              <a:buSzPts val="1200"/>
              <a:buChar char="○"/>
              <a:defRPr sz="1600">
                <a:solidFill>
                  <a:schemeClr val="accent6"/>
                </a:solidFill>
              </a:defRPr>
            </a:lvl8pPr>
            <a:lvl9pPr indent="-304800" lvl="8" marL="4114800" algn="l">
              <a:lnSpc>
                <a:spcPct val="115000"/>
              </a:lnSpc>
              <a:spcBef>
                <a:spcPts val="0"/>
              </a:spcBef>
              <a:spcAft>
                <a:spcPts val="0"/>
              </a:spcAft>
              <a:buClr>
                <a:schemeClr val="accent6"/>
              </a:buClr>
              <a:buSzPts val="1200"/>
              <a:buChar char="■"/>
              <a:defRPr sz="1600">
                <a:solidFill>
                  <a:schemeClr val="accent6"/>
                </a:solidFill>
              </a:defRPr>
            </a:lvl9pPr>
          </a:lstStyle>
          <a:p/>
        </p:txBody>
      </p:sp>
      <p:sp>
        <p:nvSpPr>
          <p:cNvPr id="1137" name="Google Shape;1137;p88"/>
          <p:cNvSpPr txBox="1"/>
          <p:nvPr>
            <p:ph idx="6" type="title"/>
          </p:nvPr>
        </p:nvSpPr>
        <p:spPr>
          <a:xfrm>
            <a:off x="8575000" y="854233"/>
            <a:ext cx="3048000" cy="1479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None/>
              <a:defRPr sz="5333">
                <a:solidFill>
                  <a:schemeClr val="accent6"/>
                </a:solidFill>
              </a:defRPr>
            </a:lvl2pPr>
            <a:lvl3pPr lvl="2" algn="l">
              <a:lnSpc>
                <a:spcPct val="100000"/>
              </a:lnSpc>
              <a:spcBef>
                <a:spcPts val="0"/>
              </a:spcBef>
              <a:spcAft>
                <a:spcPts val="0"/>
              </a:spcAft>
              <a:buClr>
                <a:schemeClr val="accent6"/>
              </a:buClr>
              <a:buSzPts val="4000"/>
              <a:buNone/>
              <a:defRPr sz="5333">
                <a:solidFill>
                  <a:schemeClr val="accent6"/>
                </a:solidFill>
              </a:defRPr>
            </a:lvl3pPr>
            <a:lvl4pPr lvl="3" algn="l">
              <a:lnSpc>
                <a:spcPct val="100000"/>
              </a:lnSpc>
              <a:spcBef>
                <a:spcPts val="0"/>
              </a:spcBef>
              <a:spcAft>
                <a:spcPts val="0"/>
              </a:spcAft>
              <a:buClr>
                <a:schemeClr val="accent6"/>
              </a:buClr>
              <a:buSzPts val="4000"/>
              <a:buNone/>
              <a:defRPr sz="5333">
                <a:solidFill>
                  <a:schemeClr val="accent6"/>
                </a:solidFill>
              </a:defRPr>
            </a:lvl4pPr>
            <a:lvl5pPr lvl="4" algn="l">
              <a:lnSpc>
                <a:spcPct val="100000"/>
              </a:lnSpc>
              <a:spcBef>
                <a:spcPts val="0"/>
              </a:spcBef>
              <a:spcAft>
                <a:spcPts val="0"/>
              </a:spcAft>
              <a:buClr>
                <a:schemeClr val="accent6"/>
              </a:buClr>
              <a:buSzPts val="4000"/>
              <a:buNone/>
              <a:defRPr sz="5333">
                <a:solidFill>
                  <a:schemeClr val="accent6"/>
                </a:solidFill>
              </a:defRPr>
            </a:lvl5pPr>
            <a:lvl6pPr lvl="5" algn="l">
              <a:lnSpc>
                <a:spcPct val="100000"/>
              </a:lnSpc>
              <a:spcBef>
                <a:spcPts val="0"/>
              </a:spcBef>
              <a:spcAft>
                <a:spcPts val="0"/>
              </a:spcAft>
              <a:buClr>
                <a:schemeClr val="accent6"/>
              </a:buClr>
              <a:buSzPts val="4000"/>
              <a:buNone/>
              <a:defRPr sz="5333">
                <a:solidFill>
                  <a:schemeClr val="accent6"/>
                </a:solidFill>
              </a:defRPr>
            </a:lvl6pPr>
            <a:lvl7pPr lvl="6" algn="l">
              <a:lnSpc>
                <a:spcPct val="100000"/>
              </a:lnSpc>
              <a:spcBef>
                <a:spcPts val="0"/>
              </a:spcBef>
              <a:spcAft>
                <a:spcPts val="0"/>
              </a:spcAft>
              <a:buClr>
                <a:schemeClr val="accent6"/>
              </a:buClr>
              <a:buSzPts val="4000"/>
              <a:buNone/>
              <a:defRPr sz="5333">
                <a:solidFill>
                  <a:schemeClr val="accent6"/>
                </a:solidFill>
              </a:defRPr>
            </a:lvl7pPr>
            <a:lvl8pPr lvl="7" algn="l">
              <a:lnSpc>
                <a:spcPct val="100000"/>
              </a:lnSpc>
              <a:spcBef>
                <a:spcPts val="0"/>
              </a:spcBef>
              <a:spcAft>
                <a:spcPts val="0"/>
              </a:spcAft>
              <a:buClr>
                <a:schemeClr val="accent6"/>
              </a:buClr>
              <a:buSzPts val="4000"/>
              <a:buNone/>
              <a:defRPr sz="5333">
                <a:solidFill>
                  <a:schemeClr val="accent6"/>
                </a:solidFill>
              </a:defRPr>
            </a:lvl8pPr>
            <a:lvl9pPr lvl="8" algn="l">
              <a:lnSpc>
                <a:spcPct val="100000"/>
              </a:lnSpc>
              <a:spcBef>
                <a:spcPts val="0"/>
              </a:spcBef>
              <a:spcAft>
                <a:spcPts val="0"/>
              </a:spcAft>
              <a:buClr>
                <a:schemeClr val="accent6"/>
              </a:buClr>
              <a:buSzPts val="4000"/>
              <a:buNone/>
              <a:defRPr sz="5333">
                <a:solidFill>
                  <a:schemeClr val="accent6"/>
                </a:solidFill>
              </a:defRPr>
            </a:lvl9pPr>
          </a:lstStyle>
          <a:p/>
        </p:txBody>
      </p:sp>
      <p:sp>
        <p:nvSpPr>
          <p:cNvPr id="1138" name="Google Shape;1138;p88"/>
          <p:cNvSpPr txBox="1"/>
          <p:nvPr>
            <p:ph idx="7" type="subTitle"/>
          </p:nvPr>
        </p:nvSpPr>
        <p:spPr>
          <a:xfrm>
            <a:off x="8575000" y="2474867"/>
            <a:ext cx="30480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139" name="Google Shape;1139;p88"/>
          <p:cNvSpPr txBox="1"/>
          <p:nvPr>
            <p:ph idx="8" type="body"/>
          </p:nvPr>
        </p:nvSpPr>
        <p:spPr>
          <a:xfrm>
            <a:off x="8575000" y="3249600"/>
            <a:ext cx="3048000" cy="306687"/>
          </a:xfrm>
          <a:prstGeom prst="rect">
            <a:avLst/>
          </a:prstGeom>
          <a:noFill/>
          <a:ln>
            <a:noFill/>
          </a:ln>
        </p:spPr>
        <p:txBody>
          <a:bodyPr anchorCtr="0" anchor="t" bIns="0" lIns="0" spcFirstLastPara="1" rIns="0" wrap="square" tIns="0">
            <a:spAutoFit/>
          </a:bodyPr>
          <a:lstStyle>
            <a:lvl1pPr indent="-311150" lvl="0" marL="457200" algn="l">
              <a:lnSpc>
                <a:spcPct val="115000"/>
              </a:lnSpc>
              <a:spcBef>
                <a:spcPts val="0"/>
              </a:spcBef>
              <a:spcAft>
                <a:spcPts val="0"/>
              </a:spcAft>
              <a:buClr>
                <a:schemeClr val="accent6"/>
              </a:buClr>
              <a:buSzPts val="1300"/>
              <a:buChar char="●"/>
              <a:defRPr sz="1733">
                <a:solidFill>
                  <a:schemeClr val="accent6"/>
                </a:solidFill>
              </a:defRPr>
            </a:lvl1pPr>
            <a:lvl2pPr indent="-304800" lvl="1" marL="914400" algn="l">
              <a:lnSpc>
                <a:spcPct val="115000"/>
              </a:lnSpc>
              <a:spcBef>
                <a:spcPts val="0"/>
              </a:spcBef>
              <a:spcAft>
                <a:spcPts val="0"/>
              </a:spcAft>
              <a:buClr>
                <a:schemeClr val="accent6"/>
              </a:buClr>
              <a:buSzPts val="1200"/>
              <a:buChar char="○"/>
              <a:defRPr sz="1600">
                <a:solidFill>
                  <a:schemeClr val="accent6"/>
                </a:solidFill>
              </a:defRPr>
            </a:lvl2pPr>
            <a:lvl3pPr indent="-304800" lvl="2" marL="1371600" algn="l">
              <a:lnSpc>
                <a:spcPct val="115000"/>
              </a:lnSpc>
              <a:spcBef>
                <a:spcPts val="0"/>
              </a:spcBef>
              <a:spcAft>
                <a:spcPts val="0"/>
              </a:spcAft>
              <a:buClr>
                <a:schemeClr val="accent6"/>
              </a:buClr>
              <a:buSzPts val="1200"/>
              <a:buChar char="■"/>
              <a:defRPr sz="1600">
                <a:solidFill>
                  <a:schemeClr val="accent6"/>
                </a:solidFill>
              </a:defRPr>
            </a:lvl3pPr>
            <a:lvl4pPr indent="-304800" lvl="3" marL="1828800" algn="l">
              <a:lnSpc>
                <a:spcPct val="115000"/>
              </a:lnSpc>
              <a:spcBef>
                <a:spcPts val="0"/>
              </a:spcBef>
              <a:spcAft>
                <a:spcPts val="0"/>
              </a:spcAft>
              <a:buClr>
                <a:schemeClr val="accent6"/>
              </a:buClr>
              <a:buSzPts val="1200"/>
              <a:buChar char="●"/>
              <a:defRPr sz="1600">
                <a:solidFill>
                  <a:schemeClr val="accent6"/>
                </a:solidFill>
              </a:defRPr>
            </a:lvl4pPr>
            <a:lvl5pPr indent="-304800" lvl="4" marL="2286000" algn="l">
              <a:lnSpc>
                <a:spcPct val="115000"/>
              </a:lnSpc>
              <a:spcBef>
                <a:spcPts val="0"/>
              </a:spcBef>
              <a:spcAft>
                <a:spcPts val="0"/>
              </a:spcAft>
              <a:buClr>
                <a:schemeClr val="accent6"/>
              </a:buClr>
              <a:buSzPts val="1200"/>
              <a:buChar char="○"/>
              <a:defRPr sz="1600">
                <a:solidFill>
                  <a:schemeClr val="accent6"/>
                </a:solidFill>
              </a:defRPr>
            </a:lvl5pPr>
            <a:lvl6pPr indent="-304800" lvl="5" marL="2743200" algn="l">
              <a:lnSpc>
                <a:spcPct val="115000"/>
              </a:lnSpc>
              <a:spcBef>
                <a:spcPts val="0"/>
              </a:spcBef>
              <a:spcAft>
                <a:spcPts val="0"/>
              </a:spcAft>
              <a:buClr>
                <a:schemeClr val="accent6"/>
              </a:buClr>
              <a:buSzPts val="1200"/>
              <a:buChar char="■"/>
              <a:defRPr sz="1600">
                <a:solidFill>
                  <a:schemeClr val="accent6"/>
                </a:solidFill>
              </a:defRPr>
            </a:lvl6pPr>
            <a:lvl7pPr indent="-304800" lvl="6" marL="3200400" algn="l">
              <a:lnSpc>
                <a:spcPct val="115000"/>
              </a:lnSpc>
              <a:spcBef>
                <a:spcPts val="0"/>
              </a:spcBef>
              <a:spcAft>
                <a:spcPts val="0"/>
              </a:spcAft>
              <a:buClr>
                <a:schemeClr val="accent6"/>
              </a:buClr>
              <a:buSzPts val="1200"/>
              <a:buChar char="●"/>
              <a:defRPr sz="1600">
                <a:solidFill>
                  <a:schemeClr val="accent6"/>
                </a:solidFill>
              </a:defRPr>
            </a:lvl7pPr>
            <a:lvl8pPr indent="-304800" lvl="7" marL="3657600" algn="l">
              <a:lnSpc>
                <a:spcPct val="115000"/>
              </a:lnSpc>
              <a:spcBef>
                <a:spcPts val="0"/>
              </a:spcBef>
              <a:spcAft>
                <a:spcPts val="0"/>
              </a:spcAft>
              <a:buClr>
                <a:schemeClr val="accent6"/>
              </a:buClr>
              <a:buSzPts val="1200"/>
              <a:buChar char="○"/>
              <a:defRPr sz="1600">
                <a:solidFill>
                  <a:schemeClr val="accent6"/>
                </a:solidFill>
              </a:defRPr>
            </a:lvl8pPr>
            <a:lvl9pPr indent="-304800" lvl="8" marL="4114800" algn="l">
              <a:lnSpc>
                <a:spcPct val="115000"/>
              </a:lnSpc>
              <a:spcBef>
                <a:spcPts val="0"/>
              </a:spcBef>
              <a:spcAft>
                <a:spcPts val="0"/>
              </a:spcAft>
              <a:buClr>
                <a:schemeClr val="accent6"/>
              </a:buClr>
              <a:buSzPts val="1200"/>
              <a:buChar char="■"/>
              <a:defRPr sz="1600">
                <a:solidFill>
                  <a:schemeClr val="accent6"/>
                </a:solidFill>
              </a:defRPr>
            </a:lvl9pPr>
          </a:lstStyle>
          <a:p/>
        </p:txBody>
      </p:sp>
      <p:sp>
        <p:nvSpPr>
          <p:cNvPr id="1140" name="Google Shape;1140;p88"/>
          <p:cNvSpPr/>
          <p:nvPr/>
        </p:nvSpPr>
        <p:spPr>
          <a:xfrm>
            <a:off x="203200" y="6209733"/>
            <a:ext cx="11786000" cy="487600"/>
          </a:xfrm>
          <a:prstGeom prst="roundRect">
            <a:avLst>
              <a:gd fmla="val 50000" name="adj"/>
            </a:avLst>
          </a:prstGeom>
          <a:solidFill>
            <a:srgbClr val="D5E3E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141" name="Google Shape;1141;p88"/>
          <p:cNvSpPr/>
          <p:nvPr/>
        </p:nvSpPr>
        <p:spPr>
          <a:xfrm>
            <a:off x="11501600" y="6209733"/>
            <a:ext cx="487600" cy="487600"/>
          </a:xfrm>
          <a:prstGeom prst="ellipse">
            <a:avLst/>
          </a:prstGeom>
          <a:solidFill>
            <a:schemeClr val="lt2"/>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142" name="Google Shape;1142;p88"/>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sp>
        <p:nvSpPr>
          <p:cNvPr id="1143" name="Google Shape;1143;p88"/>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dk1"/>
              </a:buClr>
              <a:buSzPts val="667"/>
              <a:buFont typeface="Sora"/>
              <a:buNone/>
            </a:pPr>
            <a:r>
              <a:rPr b="0" i="0" lang="en-US" sz="667" u="none" cap="none" strike="noStrike">
                <a:solidFill>
                  <a:schemeClr val="dk1"/>
                </a:solidFill>
                <a:latin typeface="Sora"/>
                <a:ea typeface="Sora"/>
                <a:cs typeface="Sora"/>
                <a:sym typeface="Sora"/>
              </a:rPr>
              <a:t>© 2025 KnowBe4, Inc. All rights reserved. </a:t>
            </a:r>
            <a:endParaRPr b="0" i="0" sz="667" u="none" cap="none" strike="noStrike">
              <a:solidFill>
                <a:schemeClr val="dk1"/>
              </a:solidFill>
              <a:latin typeface="Sora"/>
              <a:ea typeface="Sora"/>
              <a:cs typeface="Sora"/>
              <a:sym typeface="Sora"/>
            </a:endParaRPr>
          </a:p>
        </p:txBody>
      </p:sp>
      <p:pic>
        <p:nvPicPr>
          <p:cNvPr id="1144" name="Google Shape;1144;p88"/>
          <p:cNvPicPr preferRelativeResize="0"/>
          <p:nvPr/>
        </p:nvPicPr>
        <p:blipFill rotWithShape="1">
          <a:blip r:embed="rId5">
            <a:alphaModFix/>
          </a:blip>
          <a:srcRect b="0" l="0" r="0" t="0"/>
          <a:stretch/>
        </p:blipFill>
        <p:spPr>
          <a:xfrm>
            <a:off x="513000" y="6392422"/>
            <a:ext cx="658639" cy="12222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Dark - 3 Highlights">
  <p:cSld name="Stats Dark - 3 Highlights">
    <p:bg>
      <p:bgPr>
        <a:blipFill>
          <a:blip r:embed="rId2">
            <a:alphaModFix/>
          </a:blip>
          <a:stretch>
            <a:fillRect/>
          </a:stretch>
        </a:blipFill>
      </p:bgPr>
    </p:bg>
    <p:spTree>
      <p:nvGrpSpPr>
        <p:cNvPr id="1145" name="Shape 1145"/>
        <p:cNvGrpSpPr/>
        <p:nvPr/>
      </p:nvGrpSpPr>
      <p:grpSpPr>
        <a:xfrm>
          <a:off x="0" y="0"/>
          <a:ext cx="0" cy="0"/>
          <a:chOff x="0" y="0"/>
          <a:chExt cx="0" cy="0"/>
        </a:xfrm>
      </p:grpSpPr>
      <p:sp>
        <p:nvSpPr>
          <p:cNvPr id="1146" name="Google Shape;1146;p89"/>
          <p:cNvSpPr/>
          <p:nvPr/>
        </p:nvSpPr>
        <p:spPr>
          <a:xfrm>
            <a:off x="4206201" y="203200"/>
            <a:ext cx="3779600" cy="5783600"/>
          </a:xfrm>
          <a:prstGeom prst="roundRect">
            <a:avLst>
              <a:gd fmla="val 5618" name="adj"/>
            </a:avLst>
          </a:prstGeom>
          <a:solidFill>
            <a:schemeClr val="accent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accent6"/>
              </a:solidFill>
              <a:latin typeface="Sora"/>
              <a:ea typeface="Sora"/>
              <a:cs typeface="Sora"/>
              <a:sym typeface="Sora"/>
            </a:endParaRPr>
          </a:p>
        </p:txBody>
      </p:sp>
      <p:pic>
        <p:nvPicPr>
          <p:cNvPr id="1147" name="Google Shape;1147;p89" title="vector-dots-white-gradient-transparency-pattern-03.png"/>
          <p:cNvPicPr preferRelativeResize="0"/>
          <p:nvPr/>
        </p:nvPicPr>
        <p:blipFill rotWithShape="1">
          <a:blip r:embed="rId3">
            <a:alphaModFix/>
          </a:blip>
          <a:srcRect b="0" l="0" r="0" t="-67392"/>
          <a:stretch/>
        </p:blipFill>
        <p:spPr>
          <a:xfrm>
            <a:off x="4206233" y="3209933"/>
            <a:ext cx="3779600" cy="2776800"/>
          </a:xfrm>
          <a:prstGeom prst="roundRect">
            <a:avLst>
              <a:gd fmla="val 7087" name="adj"/>
            </a:avLst>
          </a:prstGeom>
          <a:noFill/>
          <a:ln>
            <a:noFill/>
          </a:ln>
        </p:spPr>
      </p:pic>
      <p:sp>
        <p:nvSpPr>
          <p:cNvPr id="1148" name="Google Shape;1148;p89"/>
          <p:cNvSpPr/>
          <p:nvPr/>
        </p:nvSpPr>
        <p:spPr>
          <a:xfrm>
            <a:off x="8209201" y="203200"/>
            <a:ext cx="3779600" cy="5783600"/>
          </a:xfrm>
          <a:prstGeom prst="roundRect">
            <a:avLst>
              <a:gd fmla="val 5618" name="adj"/>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pic>
        <p:nvPicPr>
          <p:cNvPr id="1149" name="Google Shape;1149;p89" title="vector-dots-white-gradient-transparency-pattern-02.png"/>
          <p:cNvPicPr preferRelativeResize="0"/>
          <p:nvPr/>
        </p:nvPicPr>
        <p:blipFill rotWithShape="1">
          <a:blip r:embed="rId4">
            <a:alphaModFix/>
          </a:blip>
          <a:srcRect b="0" l="0" r="0" t="-105082"/>
          <a:stretch/>
        </p:blipFill>
        <p:spPr>
          <a:xfrm>
            <a:off x="8209200" y="3209933"/>
            <a:ext cx="3779600" cy="2776800"/>
          </a:xfrm>
          <a:prstGeom prst="roundRect">
            <a:avLst>
              <a:gd fmla="val 7087" name="adj"/>
            </a:avLst>
          </a:prstGeom>
          <a:noFill/>
          <a:ln>
            <a:noFill/>
          </a:ln>
        </p:spPr>
      </p:pic>
      <p:sp>
        <p:nvSpPr>
          <p:cNvPr id="1150" name="Google Shape;1150;p89"/>
          <p:cNvSpPr/>
          <p:nvPr/>
        </p:nvSpPr>
        <p:spPr>
          <a:xfrm>
            <a:off x="203200" y="203200"/>
            <a:ext cx="3779600" cy="5783600"/>
          </a:xfrm>
          <a:prstGeom prst="roundRect">
            <a:avLst>
              <a:gd fmla="val 5618" name="adj"/>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pic>
        <p:nvPicPr>
          <p:cNvPr id="1151" name="Google Shape;1151;p89" title="vector-dots-white-gradient-transparency.png"/>
          <p:cNvPicPr preferRelativeResize="0"/>
          <p:nvPr/>
        </p:nvPicPr>
        <p:blipFill rotWithShape="1">
          <a:blip r:embed="rId5">
            <a:alphaModFix amt="50000"/>
          </a:blip>
          <a:srcRect b="0" l="0" r="0" t="0"/>
          <a:stretch/>
        </p:blipFill>
        <p:spPr>
          <a:xfrm>
            <a:off x="203267" y="3209933"/>
            <a:ext cx="3779600" cy="2776800"/>
          </a:xfrm>
          <a:prstGeom prst="roundRect">
            <a:avLst>
              <a:gd fmla="val 7087" name="adj"/>
            </a:avLst>
          </a:prstGeom>
          <a:noFill/>
          <a:ln>
            <a:noFill/>
          </a:ln>
        </p:spPr>
      </p:pic>
      <p:sp>
        <p:nvSpPr>
          <p:cNvPr id="1152" name="Google Shape;1152;p89"/>
          <p:cNvSpPr txBox="1"/>
          <p:nvPr>
            <p:ph type="title"/>
          </p:nvPr>
        </p:nvSpPr>
        <p:spPr>
          <a:xfrm>
            <a:off x="585600" y="854233"/>
            <a:ext cx="3048000" cy="14792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None/>
              <a:defRPr sz="5333">
                <a:solidFill>
                  <a:schemeClr val="accent6"/>
                </a:solidFill>
              </a:defRPr>
            </a:lvl2pPr>
            <a:lvl3pPr lvl="2" algn="l">
              <a:lnSpc>
                <a:spcPct val="100000"/>
              </a:lnSpc>
              <a:spcBef>
                <a:spcPts val="0"/>
              </a:spcBef>
              <a:spcAft>
                <a:spcPts val="0"/>
              </a:spcAft>
              <a:buClr>
                <a:schemeClr val="accent6"/>
              </a:buClr>
              <a:buSzPts val="4000"/>
              <a:buNone/>
              <a:defRPr sz="5333">
                <a:solidFill>
                  <a:schemeClr val="accent6"/>
                </a:solidFill>
              </a:defRPr>
            </a:lvl3pPr>
            <a:lvl4pPr lvl="3" algn="l">
              <a:lnSpc>
                <a:spcPct val="100000"/>
              </a:lnSpc>
              <a:spcBef>
                <a:spcPts val="0"/>
              </a:spcBef>
              <a:spcAft>
                <a:spcPts val="0"/>
              </a:spcAft>
              <a:buClr>
                <a:schemeClr val="accent6"/>
              </a:buClr>
              <a:buSzPts val="4000"/>
              <a:buNone/>
              <a:defRPr sz="5333">
                <a:solidFill>
                  <a:schemeClr val="accent6"/>
                </a:solidFill>
              </a:defRPr>
            </a:lvl4pPr>
            <a:lvl5pPr lvl="4" algn="l">
              <a:lnSpc>
                <a:spcPct val="100000"/>
              </a:lnSpc>
              <a:spcBef>
                <a:spcPts val="0"/>
              </a:spcBef>
              <a:spcAft>
                <a:spcPts val="0"/>
              </a:spcAft>
              <a:buClr>
                <a:schemeClr val="accent6"/>
              </a:buClr>
              <a:buSzPts val="4000"/>
              <a:buNone/>
              <a:defRPr sz="5333">
                <a:solidFill>
                  <a:schemeClr val="accent6"/>
                </a:solidFill>
              </a:defRPr>
            </a:lvl5pPr>
            <a:lvl6pPr lvl="5" algn="l">
              <a:lnSpc>
                <a:spcPct val="100000"/>
              </a:lnSpc>
              <a:spcBef>
                <a:spcPts val="0"/>
              </a:spcBef>
              <a:spcAft>
                <a:spcPts val="0"/>
              </a:spcAft>
              <a:buClr>
                <a:schemeClr val="accent6"/>
              </a:buClr>
              <a:buSzPts val="4000"/>
              <a:buNone/>
              <a:defRPr sz="5333">
                <a:solidFill>
                  <a:schemeClr val="accent6"/>
                </a:solidFill>
              </a:defRPr>
            </a:lvl6pPr>
            <a:lvl7pPr lvl="6" algn="l">
              <a:lnSpc>
                <a:spcPct val="100000"/>
              </a:lnSpc>
              <a:spcBef>
                <a:spcPts val="0"/>
              </a:spcBef>
              <a:spcAft>
                <a:spcPts val="0"/>
              </a:spcAft>
              <a:buClr>
                <a:schemeClr val="accent6"/>
              </a:buClr>
              <a:buSzPts val="4000"/>
              <a:buNone/>
              <a:defRPr sz="5333">
                <a:solidFill>
                  <a:schemeClr val="accent6"/>
                </a:solidFill>
              </a:defRPr>
            </a:lvl7pPr>
            <a:lvl8pPr lvl="7" algn="l">
              <a:lnSpc>
                <a:spcPct val="100000"/>
              </a:lnSpc>
              <a:spcBef>
                <a:spcPts val="0"/>
              </a:spcBef>
              <a:spcAft>
                <a:spcPts val="0"/>
              </a:spcAft>
              <a:buClr>
                <a:schemeClr val="accent6"/>
              </a:buClr>
              <a:buSzPts val="4000"/>
              <a:buNone/>
              <a:defRPr sz="5333">
                <a:solidFill>
                  <a:schemeClr val="accent6"/>
                </a:solidFill>
              </a:defRPr>
            </a:lvl8pPr>
            <a:lvl9pPr lvl="8" algn="l">
              <a:lnSpc>
                <a:spcPct val="100000"/>
              </a:lnSpc>
              <a:spcBef>
                <a:spcPts val="0"/>
              </a:spcBef>
              <a:spcAft>
                <a:spcPts val="0"/>
              </a:spcAft>
              <a:buClr>
                <a:schemeClr val="accent6"/>
              </a:buClr>
              <a:buSzPts val="4000"/>
              <a:buNone/>
              <a:defRPr sz="5333">
                <a:solidFill>
                  <a:schemeClr val="accent6"/>
                </a:solidFill>
              </a:defRPr>
            </a:lvl9pPr>
          </a:lstStyle>
          <a:p/>
        </p:txBody>
      </p:sp>
      <p:sp>
        <p:nvSpPr>
          <p:cNvPr id="1153" name="Google Shape;1153;p89"/>
          <p:cNvSpPr txBox="1"/>
          <p:nvPr>
            <p:ph idx="1" type="subTitle"/>
          </p:nvPr>
        </p:nvSpPr>
        <p:spPr>
          <a:xfrm>
            <a:off x="585600" y="2474867"/>
            <a:ext cx="30480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154" name="Google Shape;1154;p89"/>
          <p:cNvSpPr txBox="1"/>
          <p:nvPr>
            <p:ph idx="2" type="body"/>
          </p:nvPr>
        </p:nvSpPr>
        <p:spPr>
          <a:xfrm>
            <a:off x="585600" y="3249600"/>
            <a:ext cx="3048000" cy="306687"/>
          </a:xfrm>
          <a:prstGeom prst="rect">
            <a:avLst/>
          </a:prstGeom>
          <a:noFill/>
          <a:ln>
            <a:noFill/>
          </a:ln>
        </p:spPr>
        <p:txBody>
          <a:bodyPr anchorCtr="0" anchor="t" bIns="0" lIns="0" spcFirstLastPara="1" rIns="0" wrap="square" tIns="0">
            <a:spAutoFit/>
          </a:bodyPr>
          <a:lstStyle>
            <a:lvl1pPr indent="-311150" lvl="0" marL="457200" algn="l">
              <a:lnSpc>
                <a:spcPct val="115000"/>
              </a:lnSpc>
              <a:spcBef>
                <a:spcPts val="0"/>
              </a:spcBef>
              <a:spcAft>
                <a:spcPts val="0"/>
              </a:spcAft>
              <a:buClr>
                <a:schemeClr val="accent6"/>
              </a:buClr>
              <a:buSzPts val="1300"/>
              <a:buChar char="●"/>
              <a:defRPr sz="1733">
                <a:solidFill>
                  <a:schemeClr val="accent6"/>
                </a:solidFill>
              </a:defRPr>
            </a:lvl1pPr>
            <a:lvl2pPr indent="-304800" lvl="1" marL="914400" algn="l">
              <a:lnSpc>
                <a:spcPct val="115000"/>
              </a:lnSpc>
              <a:spcBef>
                <a:spcPts val="0"/>
              </a:spcBef>
              <a:spcAft>
                <a:spcPts val="0"/>
              </a:spcAft>
              <a:buClr>
                <a:schemeClr val="accent6"/>
              </a:buClr>
              <a:buSzPts val="1200"/>
              <a:buChar char="○"/>
              <a:defRPr sz="1600">
                <a:solidFill>
                  <a:schemeClr val="accent6"/>
                </a:solidFill>
              </a:defRPr>
            </a:lvl2pPr>
            <a:lvl3pPr indent="-304800" lvl="2" marL="1371600" algn="l">
              <a:lnSpc>
                <a:spcPct val="115000"/>
              </a:lnSpc>
              <a:spcBef>
                <a:spcPts val="0"/>
              </a:spcBef>
              <a:spcAft>
                <a:spcPts val="0"/>
              </a:spcAft>
              <a:buClr>
                <a:schemeClr val="accent6"/>
              </a:buClr>
              <a:buSzPts val="1200"/>
              <a:buChar char="■"/>
              <a:defRPr sz="1600">
                <a:solidFill>
                  <a:schemeClr val="accent6"/>
                </a:solidFill>
              </a:defRPr>
            </a:lvl3pPr>
            <a:lvl4pPr indent="-304800" lvl="3" marL="1828800" algn="l">
              <a:lnSpc>
                <a:spcPct val="115000"/>
              </a:lnSpc>
              <a:spcBef>
                <a:spcPts val="0"/>
              </a:spcBef>
              <a:spcAft>
                <a:spcPts val="0"/>
              </a:spcAft>
              <a:buClr>
                <a:schemeClr val="accent6"/>
              </a:buClr>
              <a:buSzPts val="1200"/>
              <a:buChar char="●"/>
              <a:defRPr sz="1600">
                <a:solidFill>
                  <a:schemeClr val="accent6"/>
                </a:solidFill>
              </a:defRPr>
            </a:lvl4pPr>
            <a:lvl5pPr indent="-304800" lvl="4" marL="2286000" algn="l">
              <a:lnSpc>
                <a:spcPct val="115000"/>
              </a:lnSpc>
              <a:spcBef>
                <a:spcPts val="0"/>
              </a:spcBef>
              <a:spcAft>
                <a:spcPts val="0"/>
              </a:spcAft>
              <a:buClr>
                <a:schemeClr val="accent6"/>
              </a:buClr>
              <a:buSzPts val="1200"/>
              <a:buChar char="○"/>
              <a:defRPr sz="1600">
                <a:solidFill>
                  <a:schemeClr val="accent6"/>
                </a:solidFill>
              </a:defRPr>
            </a:lvl5pPr>
            <a:lvl6pPr indent="-304800" lvl="5" marL="2743200" algn="l">
              <a:lnSpc>
                <a:spcPct val="115000"/>
              </a:lnSpc>
              <a:spcBef>
                <a:spcPts val="0"/>
              </a:spcBef>
              <a:spcAft>
                <a:spcPts val="0"/>
              </a:spcAft>
              <a:buClr>
                <a:schemeClr val="accent6"/>
              </a:buClr>
              <a:buSzPts val="1200"/>
              <a:buChar char="■"/>
              <a:defRPr sz="1600">
                <a:solidFill>
                  <a:schemeClr val="accent6"/>
                </a:solidFill>
              </a:defRPr>
            </a:lvl6pPr>
            <a:lvl7pPr indent="-304800" lvl="6" marL="3200400" algn="l">
              <a:lnSpc>
                <a:spcPct val="115000"/>
              </a:lnSpc>
              <a:spcBef>
                <a:spcPts val="0"/>
              </a:spcBef>
              <a:spcAft>
                <a:spcPts val="0"/>
              </a:spcAft>
              <a:buClr>
                <a:schemeClr val="accent6"/>
              </a:buClr>
              <a:buSzPts val="1200"/>
              <a:buChar char="●"/>
              <a:defRPr sz="1600">
                <a:solidFill>
                  <a:schemeClr val="accent6"/>
                </a:solidFill>
              </a:defRPr>
            </a:lvl7pPr>
            <a:lvl8pPr indent="-304800" lvl="7" marL="3657600" algn="l">
              <a:lnSpc>
                <a:spcPct val="115000"/>
              </a:lnSpc>
              <a:spcBef>
                <a:spcPts val="0"/>
              </a:spcBef>
              <a:spcAft>
                <a:spcPts val="0"/>
              </a:spcAft>
              <a:buClr>
                <a:schemeClr val="accent6"/>
              </a:buClr>
              <a:buSzPts val="1200"/>
              <a:buChar char="○"/>
              <a:defRPr sz="1600">
                <a:solidFill>
                  <a:schemeClr val="accent6"/>
                </a:solidFill>
              </a:defRPr>
            </a:lvl8pPr>
            <a:lvl9pPr indent="-304800" lvl="8" marL="4114800" algn="l">
              <a:lnSpc>
                <a:spcPct val="115000"/>
              </a:lnSpc>
              <a:spcBef>
                <a:spcPts val="0"/>
              </a:spcBef>
              <a:spcAft>
                <a:spcPts val="0"/>
              </a:spcAft>
              <a:buClr>
                <a:schemeClr val="accent6"/>
              </a:buClr>
              <a:buSzPts val="1200"/>
              <a:buChar char="■"/>
              <a:defRPr sz="1600">
                <a:solidFill>
                  <a:schemeClr val="accent6"/>
                </a:solidFill>
              </a:defRPr>
            </a:lvl9pPr>
          </a:lstStyle>
          <a:p/>
        </p:txBody>
      </p:sp>
      <p:sp>
        <p:nvSpPr>
          <p:cNvPr id="1155" name="Google Shape;1155;p89"/>
          <p:cNvSpPr txBox="1"/>
          <p:nvPr>
            <p:ph idx="3" type="title"/>
          </p:nvPr>
        </p:nvSpPr>
        <p:spPr>
          <a:xfrm>
            <a:off x="4572000" y="854233"/>
            <a:ext cx="3048000" cy="1479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None/>
              <a:defRPr sz="5333">
                <a:solidFill>
                  <a:schemeClr val="accent6"/>
                </a:solidFill>
              </a:defRPr>
            </a:lvl2pPr>
            <a:lvl3pPr lvl="2" algn="l">
              <a:lnSpc>
                <a:spcPct val="100000"/>
              </a:lnSpc>
              <a:spcBef>
                <a:spcPts val="0"/>
              </a:spcBef>
              <a:spcAft>
                <a:spcPts val="0"/>
              </a:spcAft>
              <a:buClr>
                <a:schemeClr val="accent6"/>
              </a:buClr>
              <a:buSzPts val="4000"/>
              <a:buNone/>
              <a:defRPr sz="5333">
                <a:solidFill>
                  <a:schemeClr val="accent6"/>
                </a:solidFill>
              </a:defRPr>
            </a:lvl3pPr>
            <a:lvl4pPr lvl="3" algn="l">
              <a:lnSpc>
                <a:spcPct val="100000"/>
              </a:lnSpc>
              <a:spcBef>
                <a:spcPts val="0"/>
              </a:spcBef>
              <a:spcAft>
                <a:spcPts val="0"/>
              </a:spcAft>
              <a:buClr>
                <a:schemeClr val="accent6"/>
              </a:buClr>
              <a:buSzPts val="4000"/>
              <a:buNone/>
              <a:defRPr sz="5333">
                <a:solidFill>
                  <a:schemeClr val="accent6"/>
                </a:solidFill>
              </a:defRPr>
            </a:lvl4pPr>
            <a:lvl5pPr lvl="4" algn="l">
              <a:lnSpc>
                <a:spcPct val="100000"/>
              </a:lnSpc>
              <a:spcBef>
                <a:spcPts val="0"/>
              </a:spcBef>
              <a:spcAft>
                <a:spcPts val="0"/>
              </a:spcAft>
              <a:buClr>
                <a:schemeClr val="accent6"/>
              </a:buClr>
              <a:buSzPts val="4000"/>
              <a:buNone/>
              <a:defRPr sz="5333">
                <a:solidFill>
                  <a:schemeClr val="accent6"/>
                </a:solidFill>
              </a:defRPr>
            </a:lvl5pPr>
            <a:lvl6pPr lvl="5" algn="l">
              <a:lnSpc>
                <a:spcPct val="100000"/>
              </a:lnSpc>
              <a:spcBef>
                <a:spcPts val="0"/>
              </a:spcBef>
              <a:spcAft>
                <a:spcPts val="0"/>
              </a:spcAft>
              <a:buClr>
                <a:schemeClr val="accent6"/>
              </a:buClr>
              <a:buSzPts val="4000"/>
              <a:buNone/>
              <a:defRPr sz="5333">
                <a:solidFill>
                  <a:schemeClr val="accent6"/>
                </a:solidFill>
              </a:defRPr>
            </a:lvl6pPr>
            <a:lvl7pPr lvl="6" algn="l">
              <a:lnSpc>
                <a:spcPct val="100000"/>
              </a:lnSpc>
              <a:spcBef>
                <a:spcPts val="0"/>
              </a:spcBef>
              <a:spcAft>
                <a:spcPts val="0"/>
              </a:spcAft>
              <a:buClr>
                <a:schemeClr val="accent6"/>
              </a:buClr>
              <a:buSzPts val="4000"/>
              <a:buNone/>
              <a:defRPr sz="5333">
                <a:solidFill>
                  <a:schemeClr val="accent6"/>
                </a:solidFill>
              </a:defRPr>
            </a:lvl7pPr>
            <a:lvl8pPr lvl="7" algn="l">
              <a:lnSpc>
                <a:spcPct val="100000"/>
              </a:lnSpc>
              <a:spcBef>
                <a:spcPts val="0"/>
              </a:spcBef>
              <a:spcAft>
                <a:spcPts val="0"/>
              </a:spcAft>
              <a:buClr>
                <a:schemeClr val="accent6"/>
              </a:buClr>
              <a:buSzPts val="4000"/>
              <a:buNone/>
              <a:defRPr sz="5333">
                <a:solidFill>
                  <a:schemeClr val="accent6"/>
                </a:solidFill>
              </a:defRPr>
            </a:lvl8pPr>
            <a:lvl9pPr lvl="8" algn="l">
              <a:lnSpc>
                <a:spcPct val="100000"/>
              </a:lnSpc>
              <a:spcBef>
                <a:spcPts val="0"/>
              </a:spcBef>
              <a:spcAft>
                <a:spcPts val="0"/>
              </a:spcAft>
              <a:buClr>
                <a:schemeClr val="accent6"/>
              </a:buClr>
              <a:buSzPts val="4000"/>
              <a:buNone/>
              <a:defRPr sz="5333">
                <a:solidFill>
                  <a:schemeClr val="accent6"/>
                </a:solidFill>
              </a:defRPr>
            </a:lvl9pPr>
          </a:lstStyle>
          <a:p/>
        </p:txBody>
      </p:sp>
      <p:sp>
        <p:nvSpPr>
          <p:cNvPr id="1156" name="Google Shape;1156;p89"/>
          <p:cNvSpPr txBox="1"/>
          <p:nvPr>
            <p:ph idx="4" type="subTitle"/>
          </p:nvPr>
        </p:nvSpPr>
        <p:spPr>
          <a:xfrm>
            <a:off x="4572000" y="2474867"/>
            <a:ext cx="30480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157" name="Google Shape;1157;p89"/>
          <p:cNvSpPr txBox="1"/>
          <p:nvPr>
            <p:ph idx="5" type="body"/>
          </p:nvPr>
        </p:nvSpPr>
        <p:spPr>
          <a:xfrm>
            <a:off x="4572000" y="3249600"/>
            <a:ext cx="3048000" cy="306687"/>
          </a:xfrm>
          <a:prstGeom prst="rect">
            <a:avLst/>
          </a:prstGeom>
          <a:noFill/>
          <a:ln>
            <a:noFill/>
          </a:ln>
        </p:spPr>
        <p:txBody>
          <a:bodyPr anchorCtr="0" anchor="t" bIns="0" lIns="0" spcFirstLastPara="1" rIns="0" wrap="square" tIns="0">
            <a:spAutoFit/>
          </a:bodyPr>
          <a:lstStyle>
            <a:lvl1pPr indent="-311150" lvl="0" marL="457200" algn="l">
              <a:lnSpc>
                <a:spcPct val="115000"/>
              </a:lnSpc>
              <a:spcBef>
                <a:spcPts val="0"/>
              </a:spcBef>
              <a:spcAft>
                <a:spcPts val="0"/>
              </a:spcAft>
              <a:buClr>
                <a:schemeClr val="accent6"/>
              </a:buClr>
              <a:buSzPts val="1300"/>
              <a:buChar char="●"/>
              <a:defRPr sz="1733">
                <a:solidFill>
                  <a:schemeClr val="accent6"/>
                </a:solidFill>
              </a:defRPr>
            </a:lvl1pPr>
            <a:lvl2pPr indent="-304800" lvl="1" marL="914400" algn="l">
              <a:lnSpc>
                <a:spcPct val="115000"/>
              </a:lnSpc>
              <a:spcBef>
                <a:spcPts val="0"/>
              </a:spcBef>
              <a:spcAft>
                <a:spcPts val="0"/>
              </a:spcAft>
              <a:buClr>
                <a:schemeClr val="accent6"/>
              </a:buClr>
              <a:buSzPts val="1200"/>
              <a:buChar char="○"/>
              <a:defRPr sz="1600">
                <a:solidFill>
                  <a:schemeClr val="accent6"/>
                </a:solidFill>
              </a:defRPr>
            </a:lvl2pPr>
            <a:lvl3pPr indent="-304800" lvl="2" marL="1371600" algn="l">
              <a:lnSpc>
                <a:spcPct val="115000"/>
              </a:lnSpc>
              <a:spcBef>
                <a:spcPts val="0"/>
              </a:spcBef>
              <a:spcAft>
                <a:spcPts val="0"/>
              </a:spcAft>
              <a:buClr>
                <a:schemeClr val="accent6"/>
              </a:buClr>
              <a:buSzPts val="1200"/>
              <a:buChar char="■"/>
              <a:defRPr sz="1600">
                <a:solidFill>
                  <a:schemeClr val="accent6"/>
                </a:solidFill>
              </a:defRPr>
            </a:lvl3pPr>
            <a:lvl4pPr indent="-304800" lvl="3" marL="1828800" algn="l">
              <a:lnSpc>
                <a:spcPct val="115000"/>
              </a:lnSpc>
              <a:spcBef>
                <a:spcPts val="0"/>
              </a:spcBef>
              <a:spcAft>
                <a:spcPts val="0"/>
              </a:spcAft>
              <a:buClr>
                <a:schemeClr val="accent6"/>
              </a:buClr>
              <a:buSzPts val="1200"/>
              <a:buChar char="●"/>
              <a:defRPr sz="1600">
                <a:solidFill>
                  <a:schemeClr val="accent6"/>
                </a:solidFill>
              </a:defRPr>
            </a:lvl4pPr>
            <a:lvl5pPr indent="-304800" lvl="4" marL="2286000" algn="l">
              <a:lnSpc>
                <a:spcPct val="115000"/>
              </a:lnSpc>
              <a:spcBef>
                <a:spcPts val="0"/>
              </a:spcBef>
              <a:spcAft>
                <a:spcPts val="0"/>
              </a:spcAft>
              <a:buClr>
                <a:schemeClr val="accent6"/>
              </a:buClr>
              <a:buSzPts val="1200"/>
              <a:buChar char="○"/>
              <a:defRPr sz="1600">
                <a:solidFill>
                  <a:schemeClr val="accent6"/>
                </a:solidFill>
              </a:defRPr>
            </a:lvl5pPr>
            <a:lvl6pPr indent="-304800" lvl="5" marL="2743200" algn="l">
              <a:lnSpc>
                <a:spcPct val="115000"/>
              </a:lnSpc>
              <a:spcBef>
                <a:spcPts val="0"/>
              </a:spcBef>
              <a:spcAft>
                <a:spcPts val="0"/>
              </a:spcAft>
              <a:buClr>
                <a:schemeClr val="accent6"/>
              </a:buClr>
              <a:buSzPts val="1200"/>
              <a:buChar char="■"/>
              <a:defRPr sz="1600">
                <a:solidFill>
                  <a:schemeClr val="accent6"/>
                </a:solidFill>
              </a:defRPr>
            </a:lvl6pPr>
            <a:lvl7pPr indent="-304800" lvl="6" marL="3200400" algn="l">
              <a:lnSpc>
                <a:spcPct val="115000"/>
              </a:lnSpc>
              <a:spcBef>
                <a:spcPts val="0"/>
              </a:spcBef>
              <a:spcAft>
                <a:spcPts val="0"/>
              </a:spcAft>
              <a:buClr>
                <a:schemeClr val="accent6"/>
              </a:buClr>
              <a:buSzPts val="1200"/>
              <a:buChar char="●"/>
              <a:defRPr sz="1600">
                <a:solidFill>
                  <a:schemeClr val="accent6"/>
                </a:solidFill>
              </a:defRPr>
            </a:lvl7pPr>
            <a:lvl8pPr indent="-304800" lvl="7" marL="3657600" algn="l">
              <a:lnSpc>
                <a:spcPct val="115000"/>
              </a:lnSpc>
              <a:spcBef>
                <a:spcPts val="0"/>
              </a:spcBef>
              <a:spcAft>
                <a:spcPts val="0"/>
              </a:spcAft>
              <a:buClr>
                <a:schemeClr val="accent6"/>
              </a:buClr>
              <a:buSzPts val="1200"/>
              <a:buChar char="○"/>
              <a:defRPr sz="1600">
                <a:solidFill>
                  <a:schemeClr val="accent6"/>
                </a:solidFill>
              </a:defRPr>
            </a:lvl8pPr>
            <a:lvl9pPr indent="-304800" lvl="8" marL="4114800" algn="l">
              <a:lnSpc>
                <a:spcPct val="115000"/>
              </a:lnSpc>
              <a:spcBef>
                <a:spcPts val="0"/>
              </a:spcBef>
              <a:spcAft>
                <a:spcPts val="0"/>
              </a:spcAft>
              <a:buClr>
                <a:schemeClr val="accent6"/>
              </a:buClr>
              <a:buSzPts val="1200"/>
              <a:buChar char="■"/>
              <a:defRPr sz="1600">
                <a:solidFill>
                  <a:schemeClr val="accent6"/>
                </a:solidFill>
              </a:defRPr>
            </a:lvl9pPr>
          </a:lstStyle>
          <a:p/>
        </p:txBody>
      </p:sp>
      <p:sp>
        <p:nvSpPr>
          <p:cNvPr id="1158" name="Google Shape;1158;p89"/>
          <p:cNvSpPr txBox="1"/>
          <p:nvPr>
            <p:ph idx="6" type="title"/>
          </p:nvPr>
        </p:nvSpPr>
        <p:spPr>
          <a:xfrm>
            <a:off x="8575000" y="854233"/>
            <a:ext cx="3048000" cy="1479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None/>
              <a:defRPr sz="5333">
                <a:solidFill>
                  <a:schemeClr val="accent6"/>
                </a:solidFill>
              </a:defRPr>
            </a:lvl2pPr>
            <a:lvl3pPr lvl="2" algn="l">
              <a:lnSpc>
                <a:spcPct val="100000"/>
              </a:lnSpc>
              <a:spcBef>
                <a:spcPts val="0"/>
              </a:spcBef>
              <a:spcAft>
                <a:spcPts val="0"/>
              </a:spcAft>
              <a:buClr>
                <a:schemeClr val="accent6"/>
              </a:buClr>
              <a:buSzPts val="4000"/>
              <a:buNone/>
              <a:defRPr sz="5333">
                <a:solidFill>
                  <a:schemeClr val="accent6"/>
                </a:solidFill>
              </a:defRPr>
            </a:lvl3pPr>
            <a:lvl4pPr lvl="3" algn="l">
              <a:lnSpc>
                <a:spcPct val="100000"/>
              </a:lnSpc>
              <a:spcBef>
                <a:spcPts val="0"/>
              </a:spcBef>
              <a:spcAft>
                <a:spcPts val="0"/>
              </a:spcAft>
              <a:buClr>
                <a:schemeClr val="accent6"/>
              </a:buClr>
              <a:buSzPts val="4000"/>
              <a:buNone/>
              <a:defRPr sz="5333">
                <a:solidFill>
                  <a:schemeClr val="accent6"/>
                </a:solidFill>
              </a:defRPr>
            </a:lvl4pPr>
            <a:lvl5pPr lvl="4" algn="l">
              <a:lnSpc>
                <a:spcPct val="100000"/>
              </a:lnSpc>
              <a:spcBef>
                <a:spcPts val="0"/>
              </a:spcBef>
              <a:spcAft>
                <a:spcPts val="0"/>
              </a:spcAft>
              <a:buClr>
                <a:schemeClr val="accent6"/>
              </a:buClr>
              <a:buSzPts val="4000"/>
              <a:buNone/>
              <a:defRPr sz="5333">
                <a:solidFill>
                  <a:schemeClr val="accent6"/>
                </a:solidFill>
              </a:defRPr>
            </a:lvl5pPr>
            <a:lvl6pPr lvl="5" algn="l">
              <a:lnSpc>
                <a:spcPct val="100000"/>
              </a:lnSpc>
              <a:spcBef>
                <a:spcPts val="0"/>
              </a:spcBef>
              <a:spcAft>
                <a:spcPts val="0"/>
              </a:spcAft>
              <a:buClr>
                <a:schemeClr val="accent6"/>
              </a:buClr>
              <a:buSzPts val="4000"/>
              <a:buNone/>
              <a:defRPr sz="5333">
                <a:solidFill>
                  <a:schemeClr val="accent6"/>
                </a:solidFill>
              </a:defRPr>
            </a:lvl6pPr>
            <a:lvl7pPr lvl="6" algn="l">
              <a:lnSpc>
                <a:spcPct val="100000"/>
              </a:lnSpc>
              <a:spcBef>
                <a:spcPts val="0"/>
              </a:spcBef>
              <a:spcAft>
                <a:spcPts val="0"/>
              </a:spcAft>
              <a:buClr>
                <a:schemeClr val="accent6"/>
              </a:buClr>
              <a:buSzPts val="4000"/>
              <a:buNone/>
              <a:defRPr sz="5333">
                <a:solidFill>
                  <a:schemeClr val="accent6"/>
                </a:solidFill>
              </a:defRPr>
            </a:lvl7pPr>
            <a:lvl8pPr lvl="7" algn="l">
              <a:lnSpc>
                <a:spcPct val="100000"/>
              </a:lnSpc>
              <a:spcBef>
                <a:spcPts val="0"/>
              </a:spcBef>
              <a:spcAft>
                <a:spcPts val="0"/>
              </a:spcAft>
              <a:buClr>
                <a:schemeClr val="accent6"/>
              </a:buClr>
              <a:buSzPts val="4000"/>
              <a:buNone/>
              <a:defRPr sz="5333">
                <a:solidFill>
                  <a:schemeClr val="accent6"/>
                </a:solidFill>
              </a:defRPr>
            </a:lvl8pPr>
            <a:lvl9pPr lvl="8" algn="l">
              <a:lnSpc>
                <a:spcPct val="100000"/>
              </a:lnSpc>
              <a:spcBef>
                <a:spcPts val="0"/>
              </a:spcBef>
              <a:spcAft>
                <a:spcPts val="0"/>
              </a:spcAft>
              <a:buClr>
                <a:schemeClr val="accent6"/>
              </a:buClr>
              <a:buSzPts val="4000"/>
              <a:buNone/>
              <a:defRPr sz="5333">
                <a:solidFill>
                  <a:schemeClr val="accent6"/>
                </a:solidFill>
              </a:defRPr>
            </a:lvl9pPr>
          </a:lstStyle>
          <a:p/>
        </p:txBody>
      </p:sp>
      <p:sp>
        <p:nvSpPr>
          <p:cNvPr id="1159" name="Google Shape;1159;p89"/>
          <p:cNvSpPr txBox="1"/>
          <p:nvPr>
            <p:ph idx="7" type="subTitle"/>
          </p:nvPr>
        </p:nvSpPr>
        <p:spPr>
          <a:xfrm>
            <a:off x="8575000" y="2474867"/>
            <a:ext cx="3048000" cy="377476"/>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6"/>
              </a:buClr>
              <a:buSzPts val="1600"/>
              <a:buNone/>
              <a:defRPr b="1" sz="2133">
                <a:solidFill>
                  <a:schemeClr val="accent6"/>
                </a:solidFill>
              </a:defRPr>
            </a:lvl1pPr>
            <a:lvl2pPr lvl="1" algn="l">
              <a:lnSpc>
                <a:spcPct val="115000"/>
              </a:lnSpc>
              <a:spcBef>
                <a:spcPts val="0"/>
              </a:spcBef>
              <a:spcAft>
                <a:spcPts val="0"/>
              </a:spcAft>
              <a:buClr>
                <a:schemeClr val="accent6"/>
              </a:buClr>
              <a:buSzPts val="1400"/>
              <a:buNone/>
              <a:defRPr>
                <a:solidFill>
                  <a:schemeClr val="accent6"/>
                </a:solidFill>
              </a:defRPr>
            </a:lvl2pPr>
            <a:lvl3pPr lvl="2" algn="l">
              <a:lnSpc>
                <a:spcPct val="115000"/>
              </a:lnSpc>
              <a:spcBef>
                <a:spcPts val="0"/>
              </a:spcBef>
              <a:spcAft>
                <a:spcPts val="0"/>
              </a:spcAft>
              <a:buClr>
                <a:schemeClr val="accent6"/>
              </a:buClr>
              <a:buSzPts val="1400"/>
              <a:buNone/>
              <a:defRPr>
                <a:solidFill>
                  <a:schemeClr val="accent6"/>
                </a:solidFill>
              </a:defRPr>
            </a:lvl3pPr>
            <a:lvl4pPr lvl="3" algn="l">
              <a:lnSpc>
                <a:spcPct val="115000"/>
              </a:lnSpc>
              <a:spcBef>
                <a:spcPts val="0"/>
              </a:spcBef>
              <a:spcAft>
                <a:spcPts val="0"/>
              </a:spcAft>
              <a:buClr>
                <a:schemeClr val="accent6"/>
              </a:buClr>
              <a:buSzPts val="1400"/>
              <a:buNone/>
              <a:defRPr>
                <a:solidFill>
                  <a:schemeClr val="accent6"/>
                </a:solidFill>
              </a:defRPr>
            </a:lvl4pPr>
            <a:lvl5pPr lvl="4" algn="l">
              <a:lnSpc>
                <a:spcPct val="115000"/>
              </a:lnSpc>
              <a:spcBef>
                <a:spcPts val="0"/>
              </a:spcBef>
              <a:spcAft>
                <a:spcPts val="0"/>
              </a:spcAft>
              <a:buClr>
                <a:schemeClr val="accent6"/>
              </a:buClr>
              <a:buSzPts val="1400"/>
              <a:buNone/>
              <a:defRPr>
                <a:solidFill>
                  <a:schemeClr val="accent6"/>
                </a:solidFill>
              </a:defRPr>
            </a:lvl5pPr>
            <a:lvl6pPr lvl="5" algn="l">
              <a:lnSpc>
                <a:spcPct val="115000"/>
              </a:lnSpc>
              <a:spcBef>
                <a:spcPts val="0"/>
              </a:spcBef>
              <a:spcAft>
                <a:spcPts val="0"/>
              </a:spcAft>
              <a:buClr>
                <a:schemeClr val="accent6"/>
              </a:buClr>
              <a:buSzPts val="1400"/>
              <a:buNone/>
              <a:defRPr>
                <a:solidFill>
                  <a:schemeClr val="accent6"/>
                </a:solidFill>
              </a:defRPr>
            </a:lvl6pPr>
            <a:lvl7pPr lvl="6" algn="l">
              <a:lnSpc>
                <a:spcPct val="115000"/>
              </a:lnSpc>
              <a:spcBef>
                <a:spcPts val="0"/>
              </a:spcBef>
              <a:spcAft>
                <a:spcPts val="0"/>
              </a:spcAft>
              <a:buClr>
                <a:schemeClr val="accent6"/>
              </a:buClr>
              <a:buSzPts val="1400"/>
              <a:buNone/>
              <a:defRPr>
                <a:solidFill>
                  <a:schemeClr val="accent6"/>
                </a:solidFill>
              </a:defRPr>
            </a:lvl7pPr>
            <a:lvl8pPr lvl="7" algn="l">
              <a:lnSpc>
                <a:spcPct val="115000"/>
              </a:lnSpc>
              <a:spcBef>
                <a:spcPts val="0"/>
              </a:spcBef>
              <a:spcAft>
                <a:spcPts val="0"/>
              </a:spcAft>
              <a:buClr>
                <a:schemeClr val="accent6"/>
              </a:buClr>
              <a:buSzPts val="1400"/>
              <a:buNone/>
              <a:defRPr>
                <a:solidFill>
                  <a:schemeClr val="accent6"/>
                </a:solidFill>
              </a:defRPr>
            </a:lvl8pPr>
            <a:lvl9pPr lvl="8" algn="l">
              <a:lnSpc>
                <a:spcPct val="115000"/>
              </a:lnSpc>
              <a:spcBef>
                <a:spcPts val="0"/>
              </a:spcBef>
              <a:spcAft>
                <a:spcPts val="0"/>
              </a:spcAft>
              <a:buClr>
                <a:schemeClr val="accent6"/>
              </a:buClr>
              <a:buSzPts val="1400"/>
              <a:buNone/>
              <a:defRPr>
                <a:solidFill>
                  <a:schemeClr val="accent6"/>
                </a:solidFill>
              </a:defRPr>
            </a:lvl9pPr>
          </a:lstStyle>
          <a:p/>
        </p:txBody>
      </p:sp>
      <p:sp>
        <p:nvSpPr>
          <p:cNvPr id="1160" name="Google Shape;1160;p89"/>
          <p:cNvSpPr txBox="1"/>
          <p:nvPr>
            <p:ph idx="8" type="body"/>
          </p:nvPr>
        </p:nvSpPr>
        <p:spPr>
          <a:xfrm>
            <a:off x="8575000" y="3249600"/>
            <a:ext cx="3048000" cy="306687"/>
          </a:xfrm>
          <a:prstGeom prst="rect">
            <a:avLst/>
          </a:prstGeom>
          <a:noFill/>
          <a:ln>
            <a:noFill/>
          </a:ln>
        </p:spPr>
        <p:txBody>
          <a:bodyPr anchorCtr="0" anchor="t" bIns="0" lIns="0" spcFirstLastPara="1" rIns="0" wrap="square" tIns="0">
            <a:spAutoFit/>
          </a:bodyPr>
          <a:lstStyle>
            <a:lvl1pPr indent="-311150" lvl="0" marL="457200" algn="l">
              <a:lnSpc>
                <a:spcPct val="115000"/>
              </a:lnSpc>
              <a:spcBef>
                <a:spcPts val="0"/>
              </a:spcBef>
              <a:spcAft>
                <a:spcPts val="0"/>
              </a:spcAft>
              <a:buClr>
                <a:schemeClr val="accent6"/>
              </a:buClr>
              <a:buSzPts val="1300"/>
              <a:buChar char="●"/>
              <a:defRPr sz="1733">
                <a:solidFill>
                  <a:schemeClr val="accent6"/>
                </a:solidFill>
              </a:defRPr>
            </a:lvl1pPr>
            <a:lvl2pPr indent="-304800" lvl="1" marL="914400" algn="l">
              <a:lnSpc>
                <a:spcPct val="115000"/>
              </a:lnSpc>
              <a:spcBef>
                <a:spcPts val="0"/>
              </a:spcBef>
              <a:spcAft>
                <a:spcPts val="0"/>
              </a:spcAft>
              <a:buClr>
                <a:schemeClr val="accent6"/>
              </a:buClr>
              <a:buSzPts val="1200"/>
              <a:buChar char="○"/>
              <a:defRPr sz="1600">
                <a:solidFill>
                  <a:schemeClr val="accent6"/>
                </a:solidFill>
              </a:defRPr>
            </a:lvl2pPr>
            <a:lvl3pPr indent="-304800" lvl="2" marL="1371600" algn="l">
              <a:lnSpc>
                <a:spcPct val="115000"/>
              </a:lnSpc>
              <a:spcBef>
                <a:spcPts val="0"/>
              </a:spcBef>
              <a:spcAft>
                <a:spcPts val="0"/>
              </a:spcAft>
              <a:buClr>
                <a:schemeClr val="accent6"/>
              </a:buClr>
              <a:buSzPts val="1200"/>
              <a:buChar char="■"/>
              <a:defRPr sz="1600">
                <a:solidFill>
                  <a:schemeClr val="accent6"/>
                </a:solidFill>
              </a:defRPr>
            </a:lvl3pPr>
            <a:lvl4pPr indent="-304800" lvl="3" marL="1828800" algn="l">
              <a:lnSpc>
                <a:spcPct val="115000"/>
              </a:lnSpc>
              <a:spcBef>
                <a:spcPts val="0"/>
              </a:spcBef>
              <a:spcAft>
                <a:spcPts val="0"/>
              </a:spcAft>
              <a:buClr>
                <a:schemeClr val="accent6"/>
              </a:buClr>
              <a:buSzPts val="1200"/>
              <a:buChar char="●"/>
              <a:defRPr sz="1600">
                <a:solidFill>
                  <a:schemeClr val="accent6"/>
                </a:solidFill>
              </a:defRPr>
            </a:lvl4pPr>
            <a:lvl5pPr indent="-304800" lvl="4" marL="2286000" algn="l">
              <a:lnSpc>
                <a:spcPct val="115000"/>
              </a:lnSpc>
              <a:spcBef>
                <a:spcPts val="0"/>
              </a:spcBef>
              <a:spcAft>
                <a:spcPts val="0"/>
              </a:spcAft>
              <a:buClr>
                <a:schemeClr val="accent6"/>
              </a:buClr>
              <a:buSzPts val="1200"/>
              <a:buChar char="○"/>
              <a:defRPr sz="1600">
                <a:solidFill>
                  <a:schemeClr val="accent6"/>
                </a:solidFill>
              </a:defRPr>
            </a:lvl5pPr>
            <a:lvl6pPr indent="-304800" lvl="5" marL="2743200" algn="l">
              <a:lnSpc>
                <a:spcPct val="115000"/>
              </a:lnSpc>
              <a:spcBef>
                <a:spcPts val="0"/>
              </a:spcBef>
              <a:spcAft>
                <a:spcPts val="0"/>
              </a:spcAft>
              <a:buClr>
                <a:schemeClr val="accent6"/>
              </a:buClr>
              <a:buSzPts val="1200"/>
              <a:buChar char="■"/>
              <a:defRPr sz="1600">
                <a:solidFill>
                  <a:schemeClr val="accent6"/>
                </a:solidFill>
              </a:defRPr>
            </a:lvl6pPr>
            <a:lvl7pPr indent="-304800" lvl="6" marL="3200400" algn="l">
              <a:lnSpc>
                <a:spcPct val="115000"/>
              </a:lnSpc>
              <a:spcBef>
                <a:spcPts val="0"/>
              </a:spcBef>
              <a:spcAft>
                <a:spcPts val="0"/>
              </a:spcAft>
              <a:buClr>
                <a:schemeClr val="accent6"/>
              </a:buClr>
              <a:buSzPts val="1200"/>
              <a:buChar char="●"/>
              <a:defRPr sz="1600">
                <a:solidFill>
                  <a:schemeClr val="accent6"/>
                </a:solidFill>
              </a:defRPr>
            </a:lvl7pPr>
            <a:lvl8pPr indent="-304800" lvl="7" marL="3657600" algn="l">
              <a:lnSpc>
                <a:spcPct val="115000"/>
              </a:lnSpc>
              <a:spcBef>
                <a:spcPts val="0"/>
              </a:spcBef>
              <a:spcAft>
                <a:spcPts val="0"/>
              </a:spcAft>
              <a:buClr>
                <a:schemeClr val="accent6"/>
              </a:buClr>
              <a:buSzPts val="1200"/>
              <a:buChar char="○"/>
              <a:defRPr sz="1600">
                <a:solidFill>
                  <a:schemeClr val="accent6"/>
                </a:solidFill>
              </a:defRPr>
            </a:lvl8pPr>
            <a:lvl9pPr indent="-304800" lvl="8" marL="4114800" algn="l">
              <a:lnSpc>
                <a:spcPct val="115000"/>
              </a:lnSpc>
              <a:spcBef>
                <a:spcPts val="0"/>
              </a:spcBef>
              <a:spcAft>
                <a:spcPts val="0"/>
              </a:spcAft>
              <a:buClr>
                <a:schemeClr val="accent6"/>
              </a:buClr>
              <a:buSzPts val="1200"/>
              <a:buChar char="■"/>
              <a:defRPr sz="1600">
                <a:solidFill>
                  <a:schemeClr val="accent6"/>
                </a:solidFill>
              </a:defRPr>
            </a:lvl9pPr>
          </a:lstStyle>
          <a:p/>
        </p:txBody>
      </p:sp>
      <p:sp>
        <p:nvSpPr>
          <p:cNvPr id="1161" name="Google Shape;1161;p89"/>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1162" name="Google Shape;1162;p89"/>
          <p:cNvSpPr/>
          <p:nvPr/>
        </p:nvSpPr>
        <p:spPr>
          <a:xfrm>
            <a:off x="11501600" y="6209733"/>
            <a:ext cx="487600" cy="487600"/>
          </a:xfrm>
          <a:prstGeom prst="ellipse">
            <a:avLst/>
          </a:prstGeom>
          <a:solidFill>
            <a:srgbClr val="FCFBFB">
              <a:alpha val="8235"/>
            </a:srgbClr>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1163" name="Google Shape;1163;p89"/>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accent6"/>
              </a:buClr>
              <a:buSzPts val="667"/>
              <a:buFont typeface="Sora"/>
              <a:buNone/>
            </a:pPr>
            <a:r>
              <a:rPr b="0" i="0" lang="en-US" sz="667" u="none" cap="none" strike="noStrike">
                <a:solidFill>
                  <a:schemeClr val="accent6"/>
                </a:solidFill>
                <a:latin typeface="Sora"/>
                <a:ea typeface="Sora"/>
                <a:cs typeface="Sora"/>
                <a:sym typeface="Sora"/>
              </a:rPr>
              <a:t>© 2025 KnowBe4, Inc. All rights reserved. </a:t>
            </a:r>
            <a:endParaRPr b="0" i="0" sz="667" u="none" cap="none" strike="noStrike">
              <a:solidFill>
                <a:schemeClr val="accent6"/>
              </a:solidFill>
              <a:latin typeface="Sora"/>
              <a:ea typeface="Sora"/>
              <a:cs typeface="Sora"/>
              <a:sym typeface="Sora"/>
            </a:endParaRPr>
          </a:p>
        </p:txBody>
      </p:sp>
      <p:sp>
        <p:nvSpPr>
          <p:cNvPr id="1164" name="Google Shape;1164;p89"/>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1pPr>
            <a:lvl2pPr indent="0" lvl="1"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2pPr>
            <a:lvl3pPr indent="0" lvl="2"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3pPr>
            <a:lvl4pPr indent="0" lvl="3"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4pPr>
            <a:lvl5pPr indent="0" lvl="4"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5pPr>
            <a:lvl6pPr indent="0" lvl="5"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6pPr>
            <a:lvl7pPr indent="0" lvl="6"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7pPr>
            <a:lvl8pPr indent="0" lvl="7"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8pPr>
            <a:lvl9pPr indent="0" lvl="8" marL="0" marR="0" algn="ctr">
              <a:lnSpc>
                <a:spcPct val="100000"/>
              </a:lnSpc>
              <a:spcBef>
                <a:spcPts val="0"/>
              </a:spcBef>
              <a:spcAft>
                <a:spcPts val="0"/>
              </a:spcAft>
              <a:buClr>
                <a:schemeClr val="lt1"/>
              </a:buClr>
              <a:buSzPts val="1333"/>
              <a:buFont typeface="Sora"/>
              <a:buNone/>
              <a:defRPr b="1" i="0" sz="1333" u="none" cap="none" strike="noStrike">
                <a:solidFill>
                  <a:schemeClr val="lt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1165" name="Google Shape;1165;p89"/>
          <p:cNvPicPr preferRelativeResize="0"/>
          <p:nvPr/>
        </p:nvPicPr>
        <p:blipFill rotWithShape="1">
          <a:blip r:embed="rId6">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apor">
  <p:cSld name="Title slide - Vapor">
    <p:bg>
      <p:bgPr>
        <a:blipFill>
          <a:blip r:embed="rId2">
            <a:alphaModFix/>
          </a:blip>
          <a:stretch>
            <a:fillRect/>
          </a:stretch>
        </a:blipFill>
      </p:bgPr>
    </p:bg>
    <p:spTree>
      <p:nvGrpSpPr>
        <p:cNvPr id="56" name="Shape 56"/>
        <p:cNvGrpSpPr/>
        <p:nvPr/>
      </p:nvGrpSpPr>
      <p:grpSpPr>
        <a:xfrm>
          <a:off x="0" y="0"/>
          <a:ext cx="0" cy="0"/>
          <a:chOff x="0" y="0"/>
          <a:chExt cx="0" cy="0"/>
        </a:xfrm>
      </p:grpSpPr>
      <p:pic>
        <p:nvPicPr>
          <p:cNvPr id="57" name="Google Shape;57;p37" title="corner-dot-vermilion-full.png"/>
          <p:cNvPicPr preferRelativeResize="0"/>
          <p:nvPr/>
        </p:nvPicPr>
        <p:blipFill rotWithShape="1">
          <a:blip r:embed="rId3">
            <a:alphaModFix/>
          </a:blip>
          <a:srcRect b="0" l="13756" r="1632" t="0"/>
          <a:stretch/>
        </p:blipFill>
        <p:spPr>
          <a:xfrm>
            <a:off x="1876733" y="0"/>
            <a:ext cx="10315264" cy="6858000"/>
          </a:xfrm>
          <a:prstGeom prst="rect">
            <a:avLst/>
          </a:prstGeom>
          <a:noFill/>
          <a:ln>
            <a:noFill/>
          </a:ln>
        </p:spPr>
      </p:pic>
      <p:sp>
        <p:nvSpPr>
          <p:cNvPr id="58" name="Google Shape;58;p37"/>
          <p:cNvSpPr txBox="1"/>
          <p:nvPr>
            <p:ph type="ctrTitle"/>
          </p:nvPr>
        </p:nvSpPr>
        <p:spPr>
          <a:xfrm>
            <a:off x="463296" y="1997467"/>
            <a:ext cx="6400800" cy="183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5"/>
              </a:buClr>
              <a:buSzPts val="3600"/>
              <a:buNone/>
              <a:defRPr sz="4800">
                <a:solidFill>
                  <a:schemeClr val="accent5"/>
                </a:solidFill>
              </a:defRPr>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p:txBody>
      </p:sp>
      <p:sp>
        <p:nvSpPr>
          <p:cNvPr id="59" name="Google Shape;59;p37"/>
          <p:cNvSpPr txBox="1"/>
          <p:nvPr>
            <p:ph idx="1" type="subTitle"/>
          </p:nvPr>
        </p:nvSpPr>
        <p:spPr>
          <a:xfrm>
            <a:off x="463296" y="4072133"/>
            <a:ext cx="4876800" cy="41043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2000"/>
              <a:buNone/>
              <a:defRPr sz="2667"/>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p:txBody>
      </p:sp>
      <p:pic>
        <p:nvPicPr>
          <p:cNvPr id="60" name="Google Shape;60;p37"/>
          <p:cNvPicPr preferRelativeResize="0"/>
          <p:nvPr/>
        </p:nvPicPr>
        <p:blipFill rotWithShape="1">
          <a:blip r:embed="rId4">
            <a:alphaModFix/>
          </a:blip>
          <a:srcRect b="0" l="0" r="0" t="0"/>
          <a:stretch/>
        </p:blipFill>
        <p:spPr>
          <a:xfrm>
            <a:off x="526304" y="1051071"/>
            <a:ext cx="1870537" cy="3471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Dark - Deep Teal)">
  <p:cSld name="Title Only - Centered (Dark - Deep Teal)">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35"/>
          <p:cNvSpPr txBox="1"/>
          <p:nvPr>
            <p:ph type="title"/>
          </p:nvPr>
        </p:nvSpPr>
        <p:spPr>
          <a:xfrm>
            <a:off x="415600" y="593367"/>
            <a:ext cx="11360800" cy="43088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 name="Google Shape;63;p35"/>
          <p:cNvSpPr/>
          <p:nvPr/>
        </p:nvSpPr>
        <p:spPr>
          <a:xfrm>
            <a:off x="203200" y="6209733"/>
            <a:ext cx="11786000" cy="487600"/>
          </a:xfrm>
          <a:prstGeom prst="roundRect">
            <a:avLst>
              <a:gd fmla="val 50000" name="adj"/>
            </a:avLst>
          </a:prstGeom>
          <a:solidFill>
            <a:srgbClr val="FCFBFB">
              <a:alpha val="8235"/>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867"/>
              <a:buFont typeface="Arial"/>
              <a:buNone/>
            </a:pPr>
            <a:r>
              <a:t/>
            </a:r>
            <a:endParaRPr b="0" i="0" sz="1867" u="none" cap="none" strike="noStrike">
              <a:solidFill>
                <a:schemeClr val="dk1"/>
              </a:solidFill>
              <a:latin typeface="Sora"/>
              <a:ea typeface="Sora"/>
              <a:cs typeface="Sora"/>
              <a:sym typeface="Sora"/>
            </a:endParaRPr>
          </a:p>
        </p:txBody>
      </p:sp>
      <p:sp>
        <p:nvSpPr>
          <p:cNvPr id="64" name="Google Shape;64;p35"/>
          <p:cNvSpPr/>
          <p:nvPr/>
        </p:nvSpPr>
        <p:spPr>
          <a:xfrm>
            <a:off x="11501600" y="6209733"/>
            <a:ext cx="487600" cy="487600"/>
          </a:xfrm>
          <a:prstGeom prst="ellipse">
            <a:avLst/>
          </a:prstGeom>
          <a:solidFill>
            <a:schemeClr val="accent6"/>
          </a:solidFill>
          <a:ln>
            <a:noFill/>
          </a:ln>
        </p:spPr>
        <p:txBody>
          <a:bodyPr anchorCtr="0" anchor="ctr" bIns="28400" lIns="28400" spcFirstLastPara="1" rIns="28400" wrap="square" tIns="28400">
            <a:noAutofit/>
          </a:bodyPr>
          <a:lstStyle/>
          <a:p>
            <a:pPr indent="0" lvl="0" marL="0" marR="0" rtl="0" algn="ctr">
              <a:lnSpc>
                <a:spcPct val="100000"/>
              </a:lnSpc>
              <a:spcBef>
                <a:spcPts val="0"/>
              </a:spcBef>
              <a:spcAft>
                <a:spcPts val="0"/>
              </a:spcAft>
              <a:buClr>
                <a:schemeClr val="dk1"/>
              </a:buClr>
              <a:buSzPts val="435"/>
              <a:buFont typeface="Arial"/>
              <a:buNone/>
            </a:pPr>
            <a:r>
              <a:t/>
            </a:r>
            <a:endParaRPr b="0" i="0" sz="435" u="none" cap="none" strike="noStrike">
              <a:solidFill>
                <a:schemeClr val="dk1"/>
              </a:solidFill>
              <a:latin typeface="Sora"/>
              <a:ea typeface="Sora"/>
              <a:cs typeface="Sora"/>
              <a:sym typeface="Sora"/>
            </a:endParaRPr>
          </a:p>
        </p:txBody>
      </p:sp>
      <p:sp>
        <p:nvSpPr>
          <p:cNvPr id="65" name="Google Shape;65;p35"/>
          <p:cNvSpPr txBox="1"/>
          <p:nvPr/>
        </p:nvSpPr>
        <p:spPr>
          <a:xfrm>
            <a:off x="7891500" y="6292251"/>
            <a:ext cx="3484400" cy="348838"/>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chemeClr val="lt1"/>
              </a:buClr>
              <a:buSzPts val="667"/>
              <a:buFont typeface="Sora"/>
              <a:buNone/>
            </a:pPr>
            <a:r>
              <a:rPr b="0" i="0" lang="en-US" sz="667" u="none" cap="none" strike="noStrike">
                <a:solidFill>
                  <a:schemeClr val="lt1"/>
                </a:solidFill>
                <a:latin typeface="Sora"/>
                <a:ea typeface="Sora"/>
                <a:cs typeface="Sora"/>
                <a:sym typeface="Sora"/>
              </a:rPr>
              <a:t>© 2025 KnowBe4, Inc. All rights reserved. </a:t>
            </a:r>
            <a:endParaRPr b="0" i="0" sz="667" u="none" cap="none" strike="noStrike">
              <a:solidFill>
                <a:schemeClr val="lt1"/>
              </a:solidFill>
              <a:latin typeface="Sora"/>
              <a:ea typeface="Sora"/>
              <a:cs typeface="Sora"/>
              <a:sym typeface="Sora"/>
            </a:endParaRPr>
          </a:p>
        </p:txBody>
      </p:sp>
      <p:sp>
        <p:nvSpPr>
          <p:cNvPr id="66" name="Google Shape;66;p3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1pPr>
            <a:lvl2pPr indent="0" lvl="1"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2pPr>
            <a:lvl3pPr indent="0" lvl="2"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3pPr>
            <a:lvl4pPr indent="0" lvl="3"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4pPr>
            <a:lvl5pPr indent="0" lvl="4"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5pPr>
            <a:lvl6pPr indent="0" lvl="5"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6pPr>
            <a:lvl7pPr indent="0" lvl="6"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7pPr>
            <a:lvl8pPr indent="0" lvl="7"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8pPr>
            <a:lvl9pPr indent="0" lvl="8" marL="0" marR="0" algn="ctr">
              <a:lnSpc>
                <a:spcPct val="100000"/>
              </a:lnSpc>
              <a:spcBef>
                <a:spcPts val="0"/>
              </a:spcBef>
              <a:spcAft>
                <a:spcPts val="0"/>
              </a:spcAft>
              <a:buClr>
                <a:schemeClr val="dk1"/>
              </a:buClr>
              <a:buSzPts val="1333"/>
              <a:buFont typeface="Sora"/>
              <a:buNone/>
              <a:defRPr b="1" i="0" sz="1333" u="none" cap="none" strike="noStrike">
                <a:solidFill>
                  <a:schemeClr val="dk1"/>
                </a:solidFill>
                <a:latin typeface="Sora"/>
                <a:ea typeface="Sora"/>
                <a:cs typeface="Sora"/>
                <a:sym typeface="Sora"/>
              </a:defRPr>
            </a:lvl9pPr>
          </a:lstStyle>
          <a:p>
            <a:pPr indent="0" lvl="0" marL="0" rtl="0" algn="ctr">
              <a:spcBef>
                <a:spcPts val="0"/>
              </a:spcBef>
              <a:spcAft>
                <a:spcPts val="0"/>
              </a:spcAft>
              <a:buNone/>
            </a:pPr>
            <a:fld id="{00000000-1234-1234-1234-123412341234}" type="slidenum">
              <a:rPr lang="en-US"/>
              <a:t>‹#›</a:t>
            </a:fld>
            <a:endParaRPr/>
          </a:p>
        </p:txBody>
      </p:sp>
      <p:pic>
        <p:nvPicPr>
          <p:cNvPr id="67" name="Google Shape;67;p35"/>
          <p:cNvPicPr preferRelativeResize="0"/>
          <p:nvPr/>
        </p:nvPicPr>
        <p:blipFill rotWithShape="1">
          <a:blip r:embed="rId3">
            <a:alphaModFix/>
          </a:blip>
          <a:srcRect b="0" l="0" r="0" t="0"/>
          <a:stretch/>
        </p:blipFill>
        <p:spPr>
          <a:xfrm>
            <a:off x="513000" y="6390167"/>
            <a:ext cx="658646" cy="12222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ndigo">
  <p:cSld name="Title slide - Indigo">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38"/>
          <p:cNvSpPr txBox="1"/>
          <p:nvPr>
            <p:ph type="ctrTitle"/>
          </p:nvPr>
        </p:nvSpPr>
        <p:spPr>
          <a:xfrm>
            <a:off x="415600" y="1997467"/>
            <a:ext cx="6400800" cy="183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SzPts val="3800"/>
              <a:buNone/>
              <a:defRPr sz="5067"/>
            </a:lvl2pPr>
            <a:lvl3pPr lvl="2" algn="l">
              <a:lnSpc>
                <a:spcPct val="100000"/>
              </a:lnSpc>
              <a:spcBef>
                <a:spcPts val="0"/>
              </a:spcBef>
              <a:spcAft>
                <a:spcPts val="0"/>
              </a:spcAft>
              <a:buSzPts val="3800"/>
              <a:buNone/>
              <a:defRPr sz="5067"/>
            </a:lvl3pPr>
            <a:lvl4pPr lvl="3" algn="l">
              <a:lnSpc>
                <a:spcPct val="100000"/>
              </a:lnSpc>
              <a:spcBef>
                <a:spcPts val="0"/>
              </a:spcBef>
              <a:spcAft>
                <a:spcPts val="0"/>
              </a:spcAft>
              <a:buSzPts val="3800"/>
              <a:buNone/>
              <a:defRPr sz="5067"/>
            </a:lvl4pPr>
            <a:lvl5pPr lvl="4" algn="l">
              <a:lnSpc>
                <a:spcPct val="100000"/>
              </a:lnSpc>
              <a:spcBef>
                <a:spcPts val="0"/>
              </a:spcBef>
              <a:spcAft>
                <a:spcPts val="0"/>
              </a:spcAft>
              <a:buSzPts val="3800"/>
              <a:buNone/>
              <a:defRPr sz="5067"/>
            </a:lvl5pPr>
            <a:lvl6pPr lvl="5" algn="l">
              <a:lnSpc>
                <a:spcPct val="100000"/>
              </a:lnSpc>
              <a:spcBef>
                <a:spcPts val="0"/>
              </a:spcBef>
              <a:spcAft>
                <a:spcPts val="0"/>
              </a:spcAft>
              <a:buSzPts val="3800"/>
              <a:buNone/>
              <a:defRPr sz="5067"/>
            </a:lvl6pPr>
            <a:lvl7pPr lvl="6" algn="l">
              <a:lnSpc>
                <a:spcPct val="100000"/>
              </a:lnSpc>
              <a:spcBef>
                <a:spcPts val="0"/>
              </a:spcBef>
              <a:spcAft>
                <a:spcPts val="0"/>
              </a:spcAft>
              <a:buSzPts val="3800"/>
              <a:buNone/>
              <a:defRPr sz="5067"/>
            </a:lvl7pPr>
            <a:lvl8pPr lvl="7" algn="l">
              <a:lnSpc>
                <a:spcPct val="100000"/>
              </a:lnSpc>
              <a:spcBef>
                <a:spcPts val="0"/>
              </a:spcBef>
              <a:spcAft>
                <a:spcPts val="0"/>
              </a:spcAft>
              <a:buSzPts val="3800"/>
              <a:buNone/>
              <a:defRPr sz="5067"/>
            </a:lvl8pPr>
            <a:lvl9pPr lvl="8" algn="l">
              <a:lnSpc>
                <a:spcPct val="100000"/>
              </a:lnSpc>
              <a:spcBef>
                <a:spcPts val="0"/>
              </a:spcBef>
              <a:spcAft>
                <a:spcPts val="0"/>
              </a:spcAft>
              <a:buSzPts val="3800"/>
              <a:buNone/>
              <a:defRPr sz="5067"/>
            </a:lvl9pPr>
          </a:lstStyle>
          <a:p/>
        </p:txBody>
      </p:sp>
      <p:sp>
        <p:nvSpPr>
          <p:cNvPr id="70" name="Google Shape;70;p38"/>
          <p:cNvSpPr txBox="1"/>
          <p:nvPr>
            <p:ph idx="1" type="subTitle"/>
          </p:nvPr>
        </p:nvSpPr>
        <p:spPr>
          <a:xfrm>
            <a:off x="415600" y="4072133"/>
            <a:ext cx="4876800" cy="41043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lt1"/>
              </a:buClr>
              <a:buSzPts val="2000"/>
              <a:buNone/>
              <a:defRPr sz="2667">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pic>
        <p:nvPicPr>
          <p:cNvPr id="71" name="Google Shape;71;p38" title="corner-dot-vermilion-full.png"/>
          <p:cNvPicPr preferRelativeResize="0"/>
          <p:nvPr/>
        </p:nvPicPr>
        <p:blipFill rotWithShape="1">
          <a:blip r:embed="rId3">
            <a:alphaModFix/>
          </a:blip>
          <a:srcRect b="0" l="13756" r="1632" t="0"/>
          <a:stretch/>
        </p:blipFill>
        <p:spPr>
          <a:xfrm>
            <a:off x="1876733" y="0"/>
            <a:ext cx="10315264" cy="6858000"/>
          </a:xfrm>
          <a:prstGeom prst="rect">
            <a:avLst/>
          </a:prstGeom>
          <a:noFill/>
          <a:ln>
            <a:noFill/>
          </a:ln>
        </p:spPr>
      </p:pic>
      <p:pic>
        <p:nvPicPr>
          <p:cNvPr id="72" name="Google Shape;72;p38"/>
          <p:cNvPicPr preferRelativeResize="0"/>
          <p:nvPr/>
        </p:nvPicPr>
        <p:blipFill rotWithShape="1">
          <a:blip r:embed="rId4">
            <a:alphaModFix/>
          </a:blip>
          <a:srcRect b="0" l="0" r="0" t="0"/>
          <a:stretch/>
        </p:blipFill>
        <p:spPr>
          <a:xfrm>
            <a:off x="526304" y="1051074"/>
            <a:ext cx="1870537" cy="34710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3" Type="http://schemas.openxmlformats.org/officeDocument/2006/relationships/theme" Target="../theme/theme1.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1pPr>
            <a:lvl2pPr lvl="1"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2pPr>
            <a:lvl3pPr lvl="2"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3pPr>
            <a:lvl4pPr lvl="3"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4pPr>
            <a:lvl5pPr lvl="4"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5pPr>
            <a:lvl6pPr lvl="5"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6pPr>
            <a:lvl7pPr lvl="6"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7pPr>
            <a:lvl8pPr lvl="7"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8pPr>
            <a:lvl9pPr lvl="8" marR="0" rtl="0" algn="l">
              <a:lnSpc>
                <a:spcPct val="100000"/>
              </a:lnSpc>
              <a:spcBef>
                <a:spcPts val="0"/>
              </a:spcBef>
              <a:spcAft>
                <a:spcPts val="0"/>
              </a:spcAft>
              <a:buClr>
                <a:schemeClr val="dk1"/>
              </a:buClr>
              <a:buSzPts val="2800"/>
              <a:buFont typeface="Sora"/>
              <a:buNone/>
              <a:defRPr b="1" i="0" sz="2800" u="none" cap="none" strike="noStrike">
                <a:solidFill>
                  <a:schemeClr val="dk1"/>
                </a:solidFill>
                <a:latin typeface="Sora"/>
                <a:ea typeface="Sora"/>
                <a:cs typeface="Sora"/>
                <a:sym typeface="Sora"/>
              </a:defRPr>
            </a:lvl9pPr>
          </a:lstStyle>
          <a:p/>
        </p:txBody>
      </p:sp>
      <p:sp>
        <p:nvSpPr>
          <p:cNvPr id="11" name="Google Shape;11;p28"/>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1"/>
              </a:buClr>
              <a:buSzPts val="1800"/>
              <a:buFont typeface="Sora"/>
              <a:buChar char="●"/>
              <a:defRPr b="0" i="0" sz="1800" u="none" cap="none" strike="noStrike">
                <a:solidFill>
                  <a:schemeClr val="dk1"/>
                </a:solidFill>
                <a:latin typeface="Sora"/>
                <a:ea typeface="Sora"/>
                <a:cs typeface="Sora"/>
                <a:sym typeface="Sora"/>
              </a:defRPr>
            </a:lvl1pPr>
            <a:lvl2pPr indent="-317500" lvl="1" marL="9144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2pPr>
            <a:lvl3pPr indent="-317500" lvl="2" marL="13716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3pPr>
            <a:lvl4pPr indent="-317500" lvl="3" marL="18288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4pPr>
            <a:lvl5pPr indent="-317500" lvl="4" marL="22860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5pPr>
            <a:lvl6pPr indent="-317500" lvl="5" marL="27432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6pPr>
            <a:lvl7pPr indent="-317500" lvl="6" marL="32004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7pPr>
            <a:lvl8pPr indent="-317500" lvl="7" marL="36576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8pPr>
            <a:lvl9pPr indent="-317500" lvl="8" marL="4114800" marR="0" rtl="0" algn="l">
              <a:lnSpc>
                <a:spcPct val="115000"/>
              </a:lnSpc>
              <a:spcBef>
                <a:spcPts val="0"/>
              </a:spcBef>
              <a:spcAft>
                <a:spcPts val="0"/>
              </a:spcAft>
              <a:buClr>
                <a:schemeClr val="accent1"/>
              </a:buClr>
              <a:buSzPts val="1400"/>
              <a:buFont typeface="Sora"/>
              <a:buChar char="■"/>
              <a:defRPr b="0" i="0" sz="1867" u="none" cap="none" strike="noStrike">
                <a:solidFill>
                  <a:schemeClr val="dk1"/>
                </a:solidFill>
                <a:latin typeface="Sora"/>
                <a:ea typeface="Sora"/>
                <a:cs typeface="Sora"/>
                <a:sym typeface="Sora"/>
              </a:defRPr>
            </a:lvl9pPr>
          </a:lstStyle>
          <a:p/>
        </p:txBody>
      </p:sp>
      <p:sp>
        <p:nvSpPr>
          <p:cNvPr id="12" name="Google Shape;12;p2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1pPr>
            <a:lvl2pPr indent="0" lvl="1"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2pPr>
            <a:lvl3pPr indent="0" lvl="2"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3pPr>
            <a:lvl4pPr indent="0" lvl="3"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4pPr>
            <a:lvl5pPr indent="0" lvl="4"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5pPr>
            <a:lvl6pPr indent="0" lvl="5"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6pPr>
            <a:lvl7pPr indent="0" lvl="6"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7pPr>
            <a:lvl8pPr indent="0" lvl="7"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8pPr>
            <a:lvl9pPr indent="0" lvl="8" marL="0" marR="0" rtl="0" algn="r">
              <a:lnSpc>
                <a:spcPct val="100000"/>
              </a:lnSpc>
              <a:spcBef>
                <a:spcPts val="0"/>
              </a:spcBef>
              <a:spcAft>
                <a:spcPts val="0"/>
              </a:spcAft>
              <a:buClr>
                <a:schemeClr val="dk2"/>
              </a:buClr>
              <a:buSzPts val="1333"/>
              <a:buFont typeface="Sora"/>
              <a:buNone/>
              <a:defRPr b="1" i="0" sz="1333" u="none" cap="none" strike="noStrike">
                <a:solidFill>
                  <a:schemeClr val="dk2"/>
                </a:solidFill>
                <a:latin typeface="Sora"/>
                <a:ea typeface="Sora"/>
                <a:cs typeface="Sora"/>
                <a:sym typeface="Sora"/>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97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1.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70.png"/><Relationship Id="rId5"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8.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2.png"/><Relationship Id="rId4" Type="http://schemas.openxmlformats.org/officeDocument/2006/relationships/image" Target="../media/image75.png"/><Relationship Id="rId5" Type="http://schemas.openxmlformats.org/officeDocument/2006/relationships/image" Target="../media/image58.jpg"/><Relationship Id="rId6" Type="http://schemas.openxmlformats.org/officeDocument/2006/relationships/image" Target="../media/image59.png"/><Relationship Id="rId7"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pic>
        <p:nvPicPr>
          <p:cNvPr descr="A person and person looking at a computer&#10;&#10;AI-generated content may be incorrect." id="1170" name="Google Shape;1170;p3"/>
          <p:cNvPicPr preferRelativeResize="0"/>
          <p:nvPr>
            <p:ph idx="2" type="pic"/>
          </p:nvPr>
        </p:nvPicPr>
        <p:blipFill rotWithShape="1">
          <a:blip r:embed="rId3">
            <a:alphaModFix/>
          </a:blip>
          <a:srcRect b="-10569" l="0" r="-62733" t="-46244"/>
          <a:stretch/>
        </p:blipFill>
        <p:spPr>
          <a:xfrm>
            <a:off x="6806051" y="-3186600"/>
            <a:ext cx="10806900" cy="10806900"/>
          </a:xfrm>
          <a:prstGeom prst="ellipse">
            <a:avLst/>
          </a:prstGeom>
          <a:noFill/>
          <a:ln>
            <a:noFill/>
          </a:ln>
        </p:spPr>
      </p:pic>
      <p:sp>
        <p:nvSpPr>
          <p:cNvPr id="1171" name="Google Shape;1171;p3"/>
          <p:cNvSpPr txBox="1"/>
          <p:nvPr/>
        </p:nvSpPr>
        <p:spPr>
          <a:xfrm>
            <a:off x="1039234" y="1927257"/>
            <a:ext cx="3970200" cy="1829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EF4523"/>
              </a:buClr>
              <a:buSzPts val="2800"/>
              <a:buFont typeface="Rubik"/>
              <a:buNone/>
            </a:pPr>
            <a:r>
              <a:rPr b="1" i="0" lang="en-US" sz="2800" u="none" cap="none" strike="noStrike">
                <a:solidFill>
                  <a:srgbClr val="00293C"/>
                </a:solidFill>
                <a:latin typeface="Sora SemiBold"/>
                <a:ea typeface="Sora SemiBold"/>
                <a:cs typeface="Sora SemiBold"/>
                <a:sym typeface="Sora SemiBold"/>
              </a:rPr>
              <a:t>Empowering your workforce to make smarter security decisions, every day</a:t>
            </a:r>
            <a:endParaRPr b="0" i="0" sz="1400" u="none" cap="none" strike="noStrike">
              <a:solidFill>
                <a:srgbClr val="000000"/>
              </a:solidFill>
              <a:latin typeface="Arial"/>
              <a:ea typeface="Arial"/>
              <a:cs typeface="Arial"/>
              <a:sym typeface="Arial"/>
            </a:endParaRPr>
          </a:p>
        </p:txBody>
      </p:sp>
      <p:sp>
        <p:nvSpPr>
          <p:cNvPr id="1172" name="Google Shape;1172;p3"/>
          <p:cNvSpPr txBox="1"/>
          <p:nvPr/>
        </p:nvSpPr>
        <p:spPr>
          <a:xfrm>
            <a:off x="1039234" y="4188912"/>
            <a:ext cx="3970200" cy="16557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EF4523"/>
              </a:buClr>
              <a:buSzPts val="1400"/>
              <a:buFont typeface="Sora"/>
              <a:buNone/>
            </a:pPr>
            <a:r>
              <a:rPr lang="en-US" sz="1600">
                <a:solidFill>
                  <a:srgbClr val="00293C"/>
                </a:solidFill>
                <a:latin typeface="Sora"/>
                <a:ea typeface="Sora"/>
                <a:cs typeface="Sora"/>
                <a:sym typeface="Sora"/>
              </a:rPr>
              <a:t>Nathan Mayer</a:t>
            </a:r>
            <a:endParaRPr sz="1600">
              <a:solidFill>
                <a:srgbClr val="00293C"/>
              </a:solidFill>
              <a:latin typeface="Sora"/>
              <a:ea typeface="Sora"/>
              <a:cs typeface="Sora"/>
              <a:sym typeface="Sora"/>
            </a:endParaRPr>
          </a:p>
          <a:p>
            <a:pPr indent="0" lvl="0" marL="0" marR="0" rtl="0" algn="l">
              <a:lnSpc>
                <a:spcPct val="100000"/>
              </a:lnSpc>
              <a:spcBef>
                <a:spcPts val="0"/>
              </a:spcBef>
              <a:spcAft>
                <a:spcPts val="0"/>
              </a:spcAft>
              <a:buClr>
                <a:srgbClr val="EF4523"/>
              </a:buClr>
              <a:buSzPts val="1400"/>
              <a:buFont typeface="Sora"/>
              <a:buNone/>
            </a:pPr>
            <a:r>
              <a:rPr lang="en-US" sz="1600">
                <a:solidFill>
                  <a:srgbClr val="00293C"/>
                </a:solidFill>
                <a:latin typeface="Sora"/>
                <a:ea typeface="Sora"/>
                <a:cs typeface="Sora"/>
                <a:sym typeface="Sora"/>
              </a:rPr>
              <a:t>VP UKI</a:t>
            </a:r>
            <a:endParaRPr sz="1600">
              <a:solidFill>
                <a:srgbClr val="00293C"/>
              </a:solidFill>
              <a:latin typeface="Sora"/>
              <a:ea typeface="Sora"/>
              <a:cs typeface="Sora"/>
              <a:sym typeface="Sora"/>
            </a:endParaRPr>
          </a:p>
          <a:p>
            <a:pPr indent="0" lvl="0" marL="0" marR="0" rtl="0" algn="l">
              <a:lnSpc>
                <a:spcPct val="100000"/>
              </a:lnSpc>
              <a:spcBef>
                <a:spcPts val="400"/>
              </a:spcBef>
              <a:spcAft>
                <a:spcPts val="0"/>
              </a:spcAft>
              <a:buClr>
                <a:srgbClr val="EF4523"/>
              </a:buClr>
              <a:buSzPts val="1400"/>
              <a:buFont typeface="Sora"/>
              <a:buNone/>
            </a:pPr>
            <a:r>
              <a:t/>
            </a:r>
            <a:endParaRPr b="0" i="0" sz="1600" u="none" cap="none" strike="noStrike">
              <a:solidFill>
                <a:srgbClr val="00293C"/>
              </a:solidFill>
              <a:latin typeface="Sora"/>
              <a:ea typeface="Sora"/>
              <a:cs typeface="Sora"/>
              <a:sym typeface="Sora"/>
            </a:endParaRPr>
          </a:p>
        </p:txBody>
      </p:sp>
      <p:cxnSp>
        <p:nvCxnSpPr>
          <p:cNvPr id="1173" name="Google Shape;1173;p3"/>
          <p:cNvCxnSpPr/>
          <p:nvPr/>
        </p:nvCxnSpPr>
        <p:spPr>
          <a:xfrm>
            <a:off x="1149997" y="3927189"/>
            <a:ext cx="1645500" cy="0"/>
          </a:xfrm>
          <a:prstGeom prst="straightConnector1">
            <a:avLst/>
          </a:prstGeom>
          <a:noFill/>
          <a:ln cap="flat" cmpd="sng" w="19050">
            <a:solidFill>
              <a:schemeClr val="accent1"/>
            </a:solidFill>
            <a:prstDash val="solid"/>
            <a:miter lim="800000"/>
            <a:headEnd len="sm" w="sm" type="none"/>
            <a:tailEnd len="sm" w="sm" type="none"/>
          </a:ln>
        </p:spPr>
      </p:cxnSp>
      <p:sp>
        <p:nvSpPr>
          <p:cNvPr id="1174" name="Google Shape;1174;p3"/>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pic>
        <p:nvPicPr>
          <p:cNvPr descr="A white circle in the dark&#10;&#10;AI-generated content may be incorrect." id="1267" name="Google Shape;1267;p18"/>
          <p:cNvPicPr preferRelativeResize="0"/>
          <p:nvPr/>
        </p:nvPicPr>
        <p:blipFill rotWithShape="1">
          <a:blip r:embed="rId3">
            <a:alphaModFix/>
          </a:blip>
          <a:srcRect b="0" l="0" r="0" t="0"/>
          <a:stretch/>
        </p:blipFill>
        <p:spPr>
          <a:xfrm rot="10800000">
            <a:off x="2181022" y="-269491"/>
            <a:ext cx="7765942" cy="8041890"/>
          </a:xfrm>
          <a:prstGeom prst="rect">
            <a:avLst/>
          </a:prstGeom>
          <a:noFill/>
          <a:ln>
            <a:noFill/>
          </a:ln>
        </p:spPr>
      </p:pic>
      <p:grpSp>
        <p:nvGrpSpPr>
          <p:cNvPr id="1268" name="Google Shape;1268;p18"/>
          <p:cNvGrpSpPr/>
          <p:nvPr/>
        </p:nvGrpSpPr>
        <p:grpSpPr>
          <a:xfrm>
            <a:off x="1060555" y="2374064"/>
            <a:ext cx="9873205" cy="2926080"/>
            <a:chOff x="1049669" y="2321473"/>
            <a:chExt cx="9873205" cy="2926080"/>
          </a:xfrm>
        </p:grpSpPr>
        <p:pic>
          <p:nvPicPr>
            <p:cNvPr id="1269" name="Google Shape;1269;p18"/>
            <p:cNvPicPr preferRelativeResize="0"/>
            <p:nvPr/>
          </p:nvPicPr>
          <p:blipFill rotWithShape="1">
            <a:blip r:embed="rId4">
              <a:alphaModFix/>
            </a:blip>
            <a:srcRect b="12628" l="0" r="0" t="12629"/>
            <a:stretch/>
          </p:blipFill>
          <p:spPr>
            <a:xfrm>
              <a:off x="1049669" y="2321473"/>
              <a:ext cx="9873205" cy="2926080"/>
            </a:xfrm>
            <a:prstGeom prst="rect">
              <a:avLst/>
            </a:prstGeom>
            <a:noFill/>
            <a:ln>
              <a:noFill/>
            </a:ln>
          </p:spPr>
        </p:pic>
        <p:sp>
          <p:nvSpPr>
            <p:cNvPr id="1270" name="Google Shape;1270;p18"/>
            <p:cNvSpPr txBox="1"/>
            <p:nvPr/>
          </p:nvSpPr>
          <p:spPr>
            <a:xfrm>
              <a:off x="1269126" y="2935741"/>
              <a:ext cx="1887731" cy="1169551"/>
            </a:xfrm>
            <a:prstGeom prst="rect">
              <a:avLst/>
            </a:prstGeom>
            <a:noFill/>
            <a:ln>
              <a:noFill/>
            </a:ln>
          </p:spPr>
          <p:txBody>
            <a:bodyPr anchorCtr="0" anchor="ctr" bIns="0" lIns="91425" spcFirstLastPara="1" rIns="91425" wrap="square" tIns="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Security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Awareness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Training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t>
              </a:r>
              <a:endParaRPr b="0" i="0" sz="1400" u="none" cap="none" strike="noStrike">
                <a:solidFill>
                  <a:srgbClr val="000000"/>
                </a:solidFill>
                <a:latin typeface="Arial"/>
                <a:ea typeface="Arial"/>
                <a:cs typeface="Arial"/>
                <a:sym typeface="Arial"/>
              </a:endParaRPr>
            </a:p>
          </p:txBody>
        </p:sp>
        <p:sp>
          <p:nvSpPr>
            <p:cNvPr id="1271" name="Google Shape;1271;p18"/>
            <p:cNvSpPr txBox="1"/>
            <p:nvPr/>
          </p:nvSpPr>
          <p:spPr>
            <a:xfrm>
              <a:off x="2782240" y="3772640"/>
              <a:ext cx="1887731" cy="1169551"/>
            </a:xfrm>
            <a:prstGeom prst="rect">
              <a:avLst/>
            </a:prstGeom>
            <a:noFill/>
            <a:ln>
              <a:noFill/>
            </a:ln>
          </p:spPr>
          <p:txBody>
            <a:bodyPr anchorCtr="0" anchor="ctr" bIns="0" lIns="91425" spcFirstLastPara="1" rIns="91425" wrap="square" tIns="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Cloud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Email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Security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t>
              </a:r>
              <a:endParaRPr b="0" i="0" sz="1400" u="none" cap="none" strike="noStrike">
                <a:solidFill>
                  <a:srgbClr val="000000"/>
                </a:solidFill>
                <a:latin typeface="Arial"/>
                <a:ea typeface="Arial"/>
                <a:cs typeface="Arial"/>
                <a:sym typeface="Arial"/>
              </a:endParaRPr>
            </a:p>
          </p:txBody>
        </p:sp>
        <p:sp>
          <p:nvSpPr>
            <p:cNvPr id="1272" name="Google Shape;1272;p18"/>
            <p:cNvSpPr txBox="1"/>
            <p:nvPr/>
          </p:nvSpPr>
          <p:spPr>
            <a:xfrm>
              <a:off x="4284470" y="3023076"/>
              <a:ext cx="1887600" cy="877500"/>
            </a:xfrm>
            <a:prstGeom prst="rect">
              <a:avLst/>
            </a:prstGeom>
            <a:noFill/>
            <a:ln>
              <a:noFill/>
            </a:ln>
          </p:spPr>
          <p:txBody>
            <a:bodyPr anchorCtr="0" anchor="ctr" bIns="0" lIns="91425" spcFirstLastPara="1" rIns="91425" wrap="square" tIns="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Anti-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Phishing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t>
              </a:r>
              <a:endParaRPr b="0" i="0" sz="1400" u="none" cap="none" strike="noStrike">
                <a:solidFill>
                  <a:srgbClr val="000000"/>
                </a:solidFill>
                <a:latin typeface="Arial"/>
                <a:ea typeface="Arial"/>
                <a:cs typeface="Arial"/>
                <a:sym typeface="Arial"/>
              </a:endParaRPr>
            </a:p>
          </p:txBody>
        </p:sp>
        <p:sp>
          <p:nvSpPr>
            <p:cNvPr id="1273" name="Google Shape;1273;p18"/>
            <p:cNvSpPr txBox="1"/>
            <p:nvPr/>
          </p:nvSpPr>
          <p:spPr>
            <a:xfrm>
              <a:off x="5808470" y="3977941"/>
              <a:ext cx="1887600" cy="877500"/>
            </a:xfrm>
            <a:prstGeom prst="rect">
              <a:avLst/>
            </a:prstGeom>
            <a:noFill/>
            <a:ln>
              <a:noFill/>
            </a:ln>
          </p:spPr>
          <p:txBody>
            <a:bodyPr anchorCtr="0" anchor="ctr" bIns="0" lIns="91425" spcFirstLastPara="1" rIns="91425" wrap="square" tIns="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Real-Time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Coaching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t>
              </a:r>
              <a:endParaRPr b="0" i="0" sz="1400" u="none" cap="none" strike="noStrike">
                <a:solidFill>
                  <a:srgbClr val="000000"/>
                </a:solidFill>
                <a:latin typeface="Arial"/>
                <a:ea typeface="Arial"/>
                <a:cs typeface="Arial"/>
                <a:sym typeface="Arial"/>
              </a:endParaRPr>
            </a:p>
          </p:txBody>
        </p:sp>
        <p:sp>
          <p:nvSpPr>
            <p:cNvPr id="1274" name="Google Shape;1274;p18"/>
            <p:cNvSpPr txBox="1"/>
            <p:nvPr/>
          </p:nvSpPr>
          <p:spPr>
            <a:xfrm>
              <a:off x="7310700" y="3094196"/>
              <a:ext cx="1887600" cy="877500"/>
            </a:xfrm>
            <a:prstGeom prst="rect">
              <a:avLst/>
            </a:prstGeom>
            <a:noFill/>
            <a:ln>
              <a:noFill/>
            </a:ln>
          </p:spPr>
          <p:txBody>
            <a:bodyPr anchorCtr="0" anchor="ctr" bIns="0" lIns="91425" spcFirstLastPara="1" rIns="91425" wrap="square" tIns="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Compliance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Training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t>
              </a:r>
              <a:endParaRPr b="0" i="0" sz="1400" u="none" cap="none" strike="noStrike">
                <a:solidFill>
                  <a:srgbClr val="000000"/>
                </a:solidFill>
                <a:latin typeface="Arial"/>
                <a:ea typeface="Arial"/>
                <a:cs typeface="Arial"/>
                <a:sym typeface="Arial"/>
              </a:endParaRPr>
            </a:p>
          </p:txBody>
        </p:sp>
        <p:sp>
          <p:nvSpPr>
            <p:cNvPr id="1275" name="Google Shape;1275;p18"/>
            <p:cNvSpPr txBox="1"/>
            <p:nvPr/>
          </p:nvSpPr>
          <p:spPr>
            <a:xfrm>
              <a:off x="8812928" y="3977940"/>
              <a:ext cx="1887600" cy="877500"/>
            </a:xfrm>
            <a:prstGeom prst="rect">
              <a:avLst/>
            </a:prstGeom>
            <a:noFill/>
            <a:ln>
              <a:noFill/>
            </a:ln>
          </p:spPr>
          <p:txBody>
            <a:bodyPr anchorCtr="0" anchor="ctr" bIns="0" lIns="91425" spcFirstLastPara="1" rIns="91425" wrap="square" tIns="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AI Defense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Agents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Sora"/>
                  <a:ea typeface="Sora"/>
                  <a:cs typeface="Sora"/>
                  <a:sym typeface="Sora"/>
                </a:rPr>
                <a:t>=</a:t>
              </a:r>
              <a:endParaRPr b="0" i="0" sz="1400" u="none" cap="none" strike="noStrike">
                <a:solidFill>
                  <a:srgbClr val="000000"/>
                </a:solidFill>
                <a:latin typeface="Arial"/>
                <a:ea typeface="Arial"/>
                <a:cs typeface="Arial"/>
                <a:sym typeface="Arial"/>
              </a:endParaRPr>
            </a:p>
          </p:txBody>
        </p:sp>
      </p:grpSp>
      <p:sp>
        <p:nvSpPr>
          <p:cNvPr id="1276" name="Google Shape;1276;p18"/>
          <p:cNvSpPr txBox="1"/>
          <p:nvPr/>
        </p:nvSpPr>
        <p:spPr>
          <a:xfrm>
            <a:off x="0" y="401646"/>
            <a:ext cx="12192000" cy="69288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EF4523"/>
              </a:buClr>
              <a:buSzPts val="3200"/>
              <a:buFont typeface="Rubik"/>
              <a:buNone/>
            </a:pPr>
            <a:r>
              <a:rPr b="0" i="0" lang="en-US" sz="3200" u="none" cap="none" strike="noStrike">
                <a:solidFill>
                  <a:srgbClr val="00293C"/>
                </a:solidFill>
                <a:latin typeface="Sora"/>
                <a:ea typeface="Sora"/>
                <a:cs typeface="Sora"/>
                <a:sym typeface="Sora"/>
              </a:rPr>
              <a:t>One Platform for Human Risk Management</a:t>
            </a:r>
            <a:endParaRPr b="0" i="0" sz="3200" u="none" cap="none" strike="noStrike">
              <a:solidFill>
                <a:srgbClr val="00293C"/>
              </a:solidFill>
              <a:latin typeface="Sora"/>
              <a:ea typeface="Sora"/>
              <a:cs typeface="Sora"/>
              <a:sym typeface="Sora"/>
            </a:endParaRPr>
          </a:p>
        </p:txBody>
      </p:sp>
      <p:sp>
        <p:nvSpPr>
          <p:cNvPr id="1277" name="Google Shape;1277;p18"/>
          <p:cNvSpPr txBox="1"/>
          <p:nvPr/>
        </p:nvSpPr>
        <p:spPr>
          <a:xfrm>
            <a:off x="1456071" y="1204250"/>
            <a:ext cx="9104400" cy="1220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95959"/>
              </a:buClr>
              <a:buSzPts val="1400"/>
              <a:buFont typeface="Arial"/>
              <a:buNone/>
            </a:pPr>
            <a:r>
              <a:rPr b="0" i="0" lang="en-US" sz="1400" u="none" cap="none" strike="noStrike">
                <a:solidFill>
                  <a:srgbClr val="595959"/>
                </a:solidFill>
                <a:latin typeface="Sora"/>
                <a:ea typeface="Sora"/>
                <a:cs typeface="Sora"/>
                <a:sym typeface="Sora"/>
              </a:rPr>
              <a:t>The HRM+ platform includes modules for awareness and compliance training, cloud email security, real-time security coaching, crowdsourced anti-phishing, AI Defense Agents and more. As the only global security platform of its kind, KnowBe4 transforms your largest attack surface—your workforce—into your biggest asset, actively protecting your organization against cybersecurity threats.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293C"/>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278" name="Google Shape;1278;p18"/>
          <p:cNvSpPr/>
          <p:nvPr/>
        </p:nvSpPr>
        <p:spPr>
          <a:xfrm>
            <a:off x="2475575" y="5590500"/>
            <a:ext cx="6802200" cy="38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8"/>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
        <p:nvSpPr>
          <p:cNvPr id="1280" name="Google Shape;1280;p18"/>
          <p:cNvSpPr txBox="1"/>
          <p:nvPr/>
        </p:nvSpPr>
        <p:spPr>
          <a:xfrm>
            <a:off x="1537500" y="5514653"/>
            <a:ext cx="8919300" cy="4875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595959"/>
              </a:buClr>
              <a:buSzPts val="1400"/>
              <a:buFont typeface="Arial"/>
              <a:buNone/>
            </a:pPr>
            <a:r>
              <a:rPr b="1" i="0" lang="en-US" sz="2400" u="none" cap="none" strike="noStrike">
                <a:solidFill>
                  <a:schemeClr val="accent1"/>
                </a:solidFill>
                <a:latin typeface="Sora"/>
                <a:ea typeface="Sora"/>
                <a:cs typeface="Sora"/>
                <a:sym typeface="Sora"/>
              </a:rPr>
              <a:t>HRM+</a:t>
            </a:r>
            <a:r>
              <a:rPr b="0" i="1" lang="en-US" sz="2400" u="none" cap="none" strike="noStrike">
                <a:solidFill>
                  <a:schemeClr val="accent1"/>
                </a:solidFill>
                <a:latin typeface="Sora SemiBold"/>
                <a:ea typeface="Sora SemiBold"/>
                <a:cs typeface="Sora SemiBold"/>
                <a:sym typeface="Sora SemiBold"/>
              </a:rPr>
              <a:t>  </a:t>
            </a:r>
            <a:r>
              <a:rPr b="0" i="0" lang="en-US" sz="2100" u="none" cap="none" strike="noStrike">
                <a:solidFill>
                  <a:schemeClr val="dk1"/>
                </a:solidFill>
                <a:latin typeface="Sora Medium"/>
                <a:ea typeface="Sora Medium"/>
                <a:cs typeface="Sora Medium"/>
                <a:sym typeface="Sora Medium"/>
              </a:rPr>
              <a:t>Personalized. Relevant. Adaptive.</a:t>
            </a:r>
            <a:endParaRPr b="0" i="0" sz="2100" u="none" cap="none" strike="noStrike">
              <a:solidFill>
                <a:schemeClr val="accent1"/>
              </a:solidFill>
              <a:latin typeface="Sora Medium"/>
              <a:ea typeface="Sora Medium"/>
              <a:cs typeface="Sora Medium"/>
              <a:sym typeface="Sora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pic>
        <p:nvPicPr>
          <p:cNvPr descr="A white circle in the dark&#10;&#10;AI-generated content may be incorrect." id="1285" name="Google Shape;1285;p19"/>
          <p:cNvPicPr preferRelativeResize="0"/>
          <p:nvPr/>
        </p:nvPicPr>
        <p:blipFill rotWithShape="1">
          <a:blip r:embed="rId3">
            <a:alphaModFix/>
          </a:blip>
          <a:srcRect b="0" l="0" r="0" t="0"/>
          <a:stretch/>
        </p:blipFill>
        <p:spPr>
          <a:xfrm rot="10800000">
            <a:off x="2784663" y="-423399"/>
            <a:ext cx="6622675" cy="6857999"/>
          </a:xfrm>
          <a:prstGeom prst="rect">
            <a:avLst/>
          </a:prstGeom>
          <a:noFill/>
          <a:ln>
            <a:noFill/>
          </a:ln>
        </p:spPr>
      </p:pic>
      <p:pic>
        <p:nvPicPr>
          <p:cNvPr id="1286" name="Google Shape;1286;p19"/>
          <p:cNvPicPr preferRelativeResize="0"/>
          <p:nvPr/>
        </p:nvPicPr>
        <p:blipFill rotWithShape="1">
          <a:blip r:embed="rId4">
            <a:alphaModFix/>
          </a:blip>
          <a:srcRect b="0" l="0" r="0" t="0"/>
          <a:stretch/>
        </p:blipFill>
        <p:spPr>
          <a:xfrm>
            <a:off x="5079999" y="646414"/>
            <a:ext cx="7112000" cy="5565170"/>
          </a:xfrm>
          <a:prstGeom prst="rect">
            <a:avLst/>
          </a:prstGeom>
          <a:noFill/>
          <a:ln>
            <a:noFill/>
          </a:ln>
          <a:effectLst>
            <a:outerShdw blurRad="127000" kx="-1200090" rotWithShape="0" algn="bl" sy="23000">
              <a:srgbClr val="000000">
                <a:alpha val="8627"/>
              </a:srgbClr>
            </a:outerShdw>
          </a:effectLst>
        </p:spPr>
      </p:pic>
      <p:sp>
        <p:nvSpPr>
          <p:cNvPr id="1287" name="Google Shape;1287;p19"/>
          <p:cNvSpPr txBox="1"/>
          <p:nvPr/>
        </p:nvSpPr>
        <p:spPr>
          <a:xfrm>
            <a:off x="747395" y="1933770"/>
            <a:ext cx="4143600" cy="23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01820"/>
                </a:solidFill>
                <a:latin typeface="Sora"/>
                <a:ea typeface="Sora"/>
                <a:cs typeface="Sora"/>
                <a:sym typeface="Sora"/>
              </a:rPr>
              <a:t>AI-powered, new-school security awareness training and simulated phishing that allows organizations to drive awareness and change user behavior. Build a stronger security culture by effectively managing the ongoing problem </a:t>
            </a:r>
            <a:br>
              <a:rPr b="0" i="0" lang="en-US" sz="1800" u="none" cap="none" strike="noStrike">
                <a:solidFill>
                  <a:srgbClr val="101820"/>
                </a:solidFill>
                <a:latin typeface="Sora"/>
                <a:ea typeface="Sora"/>
                <a:cs typeface="Sora"/>
                <a:sym typeface="Sora"/>
              </a:rPr>
            </a:br>
            <a:r>
              <a:rPr b="0" i="0" lang="en-US" sz="1800" u="none" cap="none" strike="noStrike">
                <a:solidFill>
                  <a:srgbClr val="101820"/>
                </a:solidFill>
                <a:latin typeface="Sora"/>
                <a:ea typeface="Sora"/>
                <a:cs typeface="Sora"/>
                <a:sym typeface="Sora"/>
              </a:rPr>
              <a:t>of social engineering.</a:t>
            </a:r>
            <a:endParaRPr b="0" i="0" sz="1800" u="none" cap="none" strike="noStrike">
              <a:solidFill>
                <a:srgbClr val="101820"/>
              </a:solidFill>
              <a:latin typeface="Sora"/>
              <a:ea typeface="Sora"/>
              <a:cs typeface="Sora"/>
              <a:sym typeface="Sora"/>
            </a:endParaRPr>
          </a:p>
        </p:txBody>
      </p:sp>
      <p:sp>
        <p:nvSpPr>
          <p:cNvPr id="1288" name="Google Shape;1288;p19"/>
          <p:cNvSpPr txBox="1"/>
          <p:nvPr/>
        </p:nvSpPr>
        <p:spPr>
          <a:xfrm>
            <a:off x="747395" y="958320"/>
            <a:ext cx="4409400" cy="5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1820"/>
              </a:buClr>
              <a:buSzPts val="3200"/>
              <a:buFont typeface="Rubik Medium"/>
              <a:buNone/>
            </a:pPr>
            <a:r>
              <a:rPr b="0" i="0" lang="en-US" sz="3200" u="none" cap="none" strike="noStrike">
                <a:solidFill>
                  <a:srgbClr val="EF4523"/>
                </a:solidFill>
                <a:latin typeface="Sora"/>
                <a:ea typeface="Sora"/>
                <a:cs typeface="Sora"/>
                <a:sym typeface="Sora"/>
              </a:rPr>
              <a:t>Security Awareness Training</a:t>
            </a:r>
            <a:endParaRPr b="0" i="0" sz="1400" u="none" cap="none" strike="noStrike">
              <a:solidFill>
                <a:srgbClr val="000000"/>
              </a:solidFill>
              <a:latin typeface="Arial"/>
              <a:ea typeface="Arial"/>
              <a:cs typeface="Arial"/>
              <a:sym typeface="Arial"/>
            </a:endParaRPr>
          </a:p>
        </p:txBody>
      </p:sp>
      <p:sp>
        <p:nvSpPr>
          <p:cNvPr id="1289" name="Google Shape;1289;p19"/>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pic>
        <p:nvPicPr>
          <p:cNvPr descr="A white circle in the dark&#10;&#10;AI-generated content may be incorrect." id="1294" name="Google Shape;1294;p20"/>
          <p:cNvPicPr preferRelativeResize="0"/>
          <p:nvPr/>
        </p:nvPicPr>
        <p:blipFill rotWithShape="1">
          <a:blip r:embed="rId3">
            <a:alphaModFix/>
          </a:blip>
          <a:srcRect b="0" l="0" r="0" t="0"/>
          <a:stretch/>
        </p:blipFill>
        <p:spPr>
          <a:xfrm rot="10800000">
            <a:off x="2784663" y="-423399"/>
            <a:ext cx="6622675" cy="6857999"/>
          </a:xfrm>
          <a:prstGeom prst="rect">
            <a:avLst/>
          </a:prstGeom>
          <a:noFill/>
          <a:ln>
            <a:noFill/>
          </a:ln>
        </p:spPr>
      </p:pic>
      <p:sp>
        <p:nvSpPr>
          <p:cNvPr id="1295" name="Google Shape;1295;p20"/>
          <p:cNvSpPr txBox="1"/>
          <p:nvPr/>
        </p:nvSpPr>
        <p:spPr>
          <a:xfrm>
            <a:off x="727845" y="877254"/>
            <a:ext cx="3393600" cy="5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1820"/>
              </a:buClr>
              <a:buSzPts val="3200"/>
              <a:buFont typeface="Rubik Medium"/>
              <a:buNone/>
            </a:pPr>
            <a:r>
              <a:rPr b="0" i="0" lang="en-US" sz="3200" u="none" cap="none" strike="noStrike">
                <a:solidFill>
                  <a:schemeClr val="accent1"/>
                </a:solidFill>
                <a:latin typeface="Sora"/>
                <a:ea typeface="Sora"/>
                <a:cs typeface="Sora"/>
                <a:sym typeface="Sora"/>
              </a:rPr>
              <a:t>Cloud Email</a:t>
            </a:r>
            <a:br>
              <a:rPr b="0" i="0" lang="en-US" sz="3200" u="none" cap="none" strike="noStrike">
                <a:solidFill>
                  <a:schemeClr val="accent1"/>
                </a:solidFill>
                <a:latin typeface="Sora"/>
                <a:ea typeface="Sora"/>
                <a:cs typeface="Sora"/>
                <a:sym typeface="Sora"/>
              </a:rPr>
            </a:br>
            <a:r>
              <a:rPr b="0" i="0" lang="en-US" sz="3200" u="none" cap="none" strike="noStrike">
                <a:solidFill>
                  <a:schemeClr val="accent1"/>
                </a:solidFill>
                <a:latin typeface="Sora"/>
                <a:ea typeface="Sora"/>
                <a:cs typeface="Sora"/>
                <a:sym typeface="Sora"/>
              </a:rPr>
              <a:t>Security</a:t>
            </a:r>
            <a:endParaRPr b="0" i="0" sz="1400" u="none" cap="none" strike="noStrike">
              <a:solidFill>
                <a:srgbClr val="000000"/>
              </a:solidFill>
              <a:latin typeface="Arial"/>
              <a:ea typeface="Arial"/>
              <a:cs typeface="Arial"/>
              <a:sym typeface="Arial"/>
            </a:endParaRPr>
          </a:p>
        </p:txBody>
      </p:sp>
      <p:sp>
        <p:nvSpPr>
          <p:cNvPr id="1296" name="Google Shape;1296;p20"/>
          <p:cNvSpPr txBox="1"/>
          <p:nvPr/>
        </p:nvSpPr>
        <p:spPr>
          <a:xfrm>
            <a:off x="727850" y="2084375"/>
            <a:ext cx="4275300" cy="332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50" u="none" cap="none" strike="noStrike">
                <a:solidFill>
                  <a:srgbClr val="101820"/>
                </a:solidFill>
                <a:latin typeface="Sora"/>
                <a:ea typeface="Sora"/>
                <a:cs typeface="Sora"/>
                <a:sym typeface="Sora"/>
              </a:rPr>
              <a:t>The only end-to-end inbound and outbound email security platform to continually assess human risk and dynamically adapt </a:t>
            </a:r>
            <a:r>
              <a:rPr b="0" i="0" lang="en-US" sz="1750" u="none" cap="none" strike="noStrike">
                <a:solidFill>
                  <a:srgbClr val="101820"/>
                </a:solidFill>
                <a:latin typeface="Sora"/>
                <a:ea typeface="Sora"/>
                <a:cs typeface="Sora"/>
                <a:sym typeface="Sora"/>
                <a:extLst>
                  <a:ext uri="http://customooxmlschemas.google.com/">
                    <go:slidesCustomData xmlns:go="http://customooxmlschemas.google.com/" textRoundtripDataId="0"/>
                  </a:ext>
                </a:extLst>
              </a:rPr>
              <a:t>security</a:t>
            </a:r>
            <a:r>
              <a:rPr b="0" i="0" lang="en-US" sz="1750" u="none" cap="none" strike="noStrike">
                <a:solidFill>
                  <a:srgbClr val="101820"/>
                </a:solidFill>
                <a:latin typeface="Sora"/>
                <a:ea typeface="Sora"/>
                <a:cs typeface="Sora"/>
                <a:sym typeface="Sora"/>
              </a:rPr>
              <a:t> controls, preparing customers to defend against advanced phishing threats, human error, and data exfiltration.</a:t>
            </a:r>
            <a:endParaRPr b="0" i="0" sz="1750" u="none" cap="none" strike="noStrike">
              <a:solidFill>
                <a:srgbClr val="10182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800"/>
              <a:buFont typeface="Arial"/>
              <a:buNone/>
            </a:pPr>
            <a:r>
              <a:t/>
            </a:r>
            <a:endParaRPr b="0" i="0" sz="1750" u="none" cap="none" strike="noStrike">
              <a:solidFill>
                <a:srgbClr val="10182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800"/>
              <a:buFont typeface="Arial"/>
              <a:buNone/>
            </a:pPr>
            <a:r>
              <a:rPr b="0" i="0" lang="en-US" sz="1750" u="none" cap="none" strike="noStrike">
                <a:solidFill>
                  <a:srgbClr val="101820"/>
                </a:solidFill>
                <a:latin typeface="Sora"/>
                <a:ea typeface="Sora"/>
                <a:cs typeface="Sora"/>
                <a:sym typeface="Sora"/>
              </a:rPr>
              <a:t>Directly integrates with Microsoft Defender for Office 365 as </a:t>
            </a:r>
            <a:r>
              <a:rPr b="1" i="0" lang="en-US" sz="1750" u="none" cap="none" strike="noStrike">
                <a:solidFill>
                  <a:srgbClr val="101820"/>
                </a:solidFill>
                <a:latin typeface="Sora"/>
                <a:ea typeface="Sora"/>
                <a:cs typeface="Sora"/>
                <a:sym typeface="Sora"/>
              </a:rPr>
              <a:t>one of only two</a:t>
            </a:r>
            <a:r>
              <a:rPr b="0" i="0" lang="en-US" sz="1750" u="none" cap="none" strike="noStrike">
                <a:solidFill>
                  <a:srgbClr val="101820"/>
                </a:solidFill>
                <a:latin typeface="Sora"/>
                <a:ea typeface="Sora"/>
                <a:cs typeface="Sora"/>
                <a:sym typeface="Sora"/>
              </a:rPr>
              <a:t> partners within Microsoft’s new ICES vendor ecosystem.</a:t>
            </a:r>
            <a:endParaRPr b="0" i="0" sz="1750" u="none" cap="none" strike="noStrike">
              <a:solidFill>
                <a:srgbClr val="101820"/>
              </a:solidFill>
              <a:latin typeface="Sora"/>
              <a:ea typeface="Sora"/>
              <a:cs typeface="Sora"/>
              <a:sym typeface="Sora"/>
            </a:endParaRPr>
          </a:p>
        </p:txBody>
      </p:sp>
      <p:sp>
        <p:nvSpPr>
          <p:cNvPr id="1297" name="Google Shape;1297;p20"/>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pic>
        <p:nvPicPr>
          <p:cNvPr id="1298" name="Google Shape;1298;p20"/>
          <p:cNvPicPr preferRelativeResize="0"/>
          <p:nvPr/>
        </p:nvPicPr>
        <p:blipFill rotWithShape="1">
          <a:blip r:embed="rId4">
            <a:alphaModFix/>
          </a:blip>
          <a:srcRect b="0" l="0" r="0" t="0"/>
          <a:stretch/>
        </p:blipFill>
        <p:spPr>
          <a:xfrm>
            <a:off x="5079998" y="647480"/>
            <a:ext cx="7112000" cy="5565170"/>
          </a:xfrm>
          <a:prstGeom prst="rect">
            <a:avLst/>
          </a:prstGeom>
          <a:noFill/>
          <a:ln>
            <a:noFill/>
          </a:ln>
          <a:effectLst>
            <a:outerShdw blurRad="127000" kx="-1200090" rotWithShape="0" algn="bl" sy="23000">
              <a:srgbClr val="000000">
                <a:alpha val="8627"/>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pic>
        <p:nvPicPr>
          <p:cNvPr descr="A white circle in the dark&#10;&#10;AI-generated content may be incorrect." id="1303" name="Google Shape;1303;p21"/>
          <p:cNvPicPr preferRelativeResize="0"/>
          <p:nvPr/>
        </p:nvPicPr>
        <p:blipFill rotWithShape="1">
          <a:blip r:embed="rId3">
            <a:alphaModFix/>
          </a:blip>
          <a:srcRect b="0" l="0" r="0" t="0"/>
          <a:stretch/>
        </p:blipFill>
        <p:spPr>
          <a:xfrm rot="10800000">
            <a:off x="2784663" y="-423399"/>
            <a:ext cx="6622675" cy="6857999"/>
          </a:xfrm>
          <a:prstGeom prst="rect">
            <a:avLst/>
          </a:prstGeom>
          <a:noFill/>
          <a:ln>
            <a:noFill/>
          </a:ln>
        </p:spPr>
      </p:pic>
      <p:sp>
        <p:nvSpPr>
          <p:cNvPr id="1304" name="Google Shape;1304;p21"/>
          <p:cNvSpPr txBox="1"/>
          <p:nvPr/>
        </p:nvSpPr>
        <p:spPr>
          <a:xfrm>
            <a:off x="745312" y="1989657"/>
            <a:ext cx="4152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01820"/>
                </a:solidFill>
                <a:latin typeface="Sora"/>
                <a:ea typeface="Sora"/>
                <a:cs typeface="Sora"/>
                <a:sym typeface="Sora"/>
              </a:rPr>
              <a:t>Security orchestration and proactive anti-phishing protection to allow your incident response and security orchestration teams to identify and stop phishing threats before they reach your users' inboxes.</a:t>
            </a:r>
            <a:endParaRPr b="0" i="0" sz="1800" u="none" cap="none" strike="noStrike">
              <a:solidFill>
                <a:srgbClr val="101820"/>
              </a:solidFill>
              <a:latin typeface="Sora"/>
              <a:ea typeface="Sora"/>
              <a:cs typeface="Sora"/>
              <a:sym typeface="Sora"/>
            </a:endParaRPr>
          </a:p>
        </p:txBody>
      </p:sp>
      <p:sp>
        <p:nvSpPr>
          <p:cNvPr id="1305" name="Google Shape;1305;p21"/>
          <p:cNvSpPr txBox="1"/>
          <p:nvPr/>
        </p:nvSpPr>
        <p:spPr>
          <a:xfrm>
            <a:off x="745295" y="1027229"/>
            <a:ext cx="3393600" cy="5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1820"/>
              </a:buClr>
              <a:buSzPts val="3200"/>
              <a:buFont typeface="Rubik Medium"/>
              <a:buNone/>
            </a:pPr>
            <a:r>
              <a:rPr b="0" i="0" lang="en-US" sz="3200" u="none" cap="none" strike="noStrike">
                <a:solidFill>
                  <a:srgbClr val="EF4523"/>
                </a:solidFill>
                <a:latin typeface="Sora"/>
                <a:ea typeface="Sora"/>
                <a:cs typeface="Sora"/>
                <a:sym typeface="Sora"/>
              </a:rPr>
              <a:t>PhishER Plus</a:t>
            </a:r>
            <a:endParaRPr b="0" i="0" sz="1400" u="none" cap="none" strike="noStrike">
              <a:solidFill>
                <a:srgbClr val="000000"/>
              </a:solidFill>
              <a:latin typeface="Arial"/>
              <a:ea typeface="Arial"/>
              <a:cs typeface="Arial"/>
              <a:sym typeface="Arial"/>
            </a:endParaRPr>
          </a:p>
        </p:txBody>
      </p:sp>
      <p:sp>
        <p:nvSpPr>
          <p:cNvPr id="1306" name="Google Shape;1306;p21"/>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pic>
        <p:nvPicPr>
          <p:cNvPr id="1307" name="Google Shape;1307;p21"/>
          <p:cNvPicPr preferRelativeResize="0"/>
          <p:nvPr/>
        </p:nvPicPr>
        <p:blipFill rotWithShape="1">
          <a:blip r:embed="rId4">
            <a:alphaModFix/>
          </a:blip>
          <a:srcRect b="0" l="0" r="0" t="0"/>
          <a:stretch/>
        </p:blipFill>
        <p:spPr>
          <a:xfrm>
            <a:off x="5079998" y="644282"/>
            <a:ext cx="7191523" cy="5629555"/>
          </a:xfrm>
          <a:prstGeom prst="rect">
            <a:avLst/>
          </a:prstGeom>
          <a:noFill/>
          <a:ln>
            <a:noFill/>
          </a:ln>
          <a:effectLst>
            <a:outerShdw blurRad="127000" kx="-1200090" rotWithShape="0" algn="bl" sy="23000">
              <a:srgbClr val="000000">
                <a:alpha val="8627"/>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4"/>
          <p:cNvSpPr txBox="1"/>
          <p:nvPr/>
        </p:nvSpPr>
        <p:spPr>
          <a:xfrm>
            <a:off x="745312" y="1989657"/>
            <a:ext cx="4152000" cy="2031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01820"/>
                </a:solidFill>
                <a:latin typeface="Sora"/>
                <a:ea typeface="Sora"/>
                <a:cs typeface="Sora"/>
                <a:sym typeface="Sora"/>
              </a:rPr>
              <a:t>The first ever real-time security coaching product that detects and responds to risky end user behavior to provide immediate feedback, improving overall security culture and reducing human risk.</a:t>
            </a:r>
            <a:endParaRPr b="0" i="0" sz="1800" u="none" cap="none" strike="noStrike">
              <a:solidFill>
                <a:srgbClr val="101820"/>
              </a:solidFill>
              <a:latin typeface="Sora"/>
              <a:ea typeface="Sora"/>
              <a:cs typeface="Sora"/>
              <a:sym typeface="Sora"/>
            </a:endParaRPr>
          </a:p>
        </p:txBody>
      </p:sp>
      <p:sp>
        <p:nvSpPr>
          <p:cNvPr id="1313" name="Google Shape;1313;p4"/>
          <p:cNvSpPr txBox="1"/>
          <p:nvPr/>
        </p:nvSpPr>
        <p:spPr>
          <a:xfrm>
            <a:off x="745295" y="1027229"/>
            <a:ext cx="3393600" cy="5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1820"/>
              </a:buClr>
              <a:buSzPts val="3200"/>
              <a:buFont typeface="Rubik Medium"/>
              <a:buNone/>
            </a:pPr>
            <a:r>
              <a:rPr b="0" i="0" lang="en-US" sz="3200" u="none" cap="none" strike="noStrike">
                <a:solidFill>
                  <a:srgbClr val="EF4523"/>
                </a:solidFill>
                <a:latin typeface="Sora"/>
                <a:ea typeface="Sora"/>
                <a:cs typeface="Sora"/>
                <a:sym typeface="Sora"/>
              </a:rPr>
              <a:t>SecurityCoach</a:t>
            </a:r>
            <a:endParaRPr b="0" i="0" sz="1400" u="none" cap="none" strike="noStrike">
              <a:solidFill>
                <a:srgbClr val="000000"/>
              </a:solidFill>
              <a:latin typeface="Arial"/>
              <a:ea typeface="Arial"/>
              <a:cs typeface="Arial"/>
              <a:sym typeface="Arial"/>
            </a:endParaRPr>
          </a:p>
        </p:txBody>
      </p:sp>
      <p:sp>
        <p:nvSpPr>
          <p:cNvPr id="1314" name="Google Shape;1314;p4"/>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pic>
        <p:nvPicPr>
          <p:cNvPr id="1315" name="Google Shape;1315;p4"/>
          <p:cNvPicPr preferRelativeResize="0"/>
          <p:nvPr/>
        </p:nvPicPr>
        <p:blipFill rotWithShape="1">
          <a:blip r:embed="rId3">
            <a:alphaModFix/>
          </a:blip>
          <a:srcRect b="0" l="0" r="0" t="0"/>
          <a:stretch/>
        </p:blipFill>
        <p:spPr>
          <a:xfrm>
            <a:off x="5079998" y="644282"/>
            <a:ext cx="7191523" cy="5629555"/>
          </a:xfrm>
          <a:prstGeom prst="rect">
            <a:avLst/>
          </a:prstGeom>
          <a:noFill/>
          <a:ln>
            <a:noFill/>
          </a:ln>
          <a:effectLst>
            <a:outerShdw blurRad="127000" kx="-1200090" rotWithShape="0" algn="bl" sy="23000">
              <a:srgbClr val="000000">
                <a:alpha val="8627"/>
              </a:srgbClr>
            </a:outerShdw>
          </a:effectLst>
        </p:spPr>
      </p:pic>
      <p:pic>
        <p:nvPicPr>
          <p:cNvPr descr="A screenshot of a web page&#10;&#10;AI-generated content may be incorrect." id="1316" name="Google Shape;1316;p4"/>
          <p:cNvPicPr preferRelativeResize="0"/>
          <p:nvPr/>
        </p:nvPicPr>
        <p:blipFill rotWithShape="1">
          <a:blip r:embed="rId4">
            <a:alphaModFix/>
          </a:blip>
          <a:srcRect b="0" l="0" r="0" t="0"/>
          <a:stretch/>
        </p:blipFill>
        <p:spPr>
          <a:xfrm>
            <a:off x="5661965" y="1128920"/>
            <a:ext cx="5976519" cy="3368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pic>
        <p:nvPicPr>
          <p:cNvPr descr="A white circle in the dark&#10;&#10;AI-generated content may be incorrect." id="1321" name="Google Shape;1321;p22"/>
          <p:cNvPicPr preferRelativeResize="0"/>
          <p:nvPr/>
        </p:nvPicPr>
        <p:blipFill rotWithShape="1">
          <a:blip r:embed="rId3">
            <a:alphaModFix/>
          </a:blip>
          <a:srcRect b="0" l="0" r="0" t="0"/>
          <a:stretch/>
        </p:blipFill>
        <p:spPr>
          <a:xfrm rot="10800000">
            <a:off x="2784663" y="-423399"/>
            <a:ext cx="6622675" cy="6857999"/>
          </a:xfrm>
          <a:prstGeom prst="rect">
            <a:avLst/>
          </a:prstGeom>
          <a:noFill/>
          <a:ln>
            <a:noFill/>
          </a:ln>
        </p:spPr>
      </p:pic>
      <p:sp>
        <p:nvSpPr>
          <p:cNvPr id="1322" name="Google Shape;1322;p22"/>
          <p:cNvSpPr txBox="1"/>
          <p:nvPr/>
        </p:nvSpPr>
        <p:spPr>
          <a:xfrm>
            <a:off x="747400" y="971450"/>
            <a:ext cx="4599000" cy="5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1820"/>
              </a:buClr>
              <a:buSzPts val="3200"/>
              <a:buFont typeface="Rubik Medium"/>
              <a:buNone/>
            </a:pPr>
            <a:r>
              <a:rPr b="0" i="0" lang="en-US" sz="3200" u="none" cap="none" strike="noStrike">
                <a:solidFill>
                  <a:schemeClr val="accent1"/>
                </a:solidFill>
                <a:latin typeface="Sora"/>
                <a:ea typeface="Sora"/>
                <a:cs typeface="Sora"/>
                <a:sym typeface="Sora"/>
              </a:rPr>
              <a:t>Compliance Plus</a:t>
            </a:r>
            <a:endParaRPr b="0" i="0" sz="1400" u="none" cap="none" strike="noStrike">
              <a:solidFill>
                <a:srgbClr val="000000"/>
              </a:solidFill>
              <a:latin typeface="Arial"/>
              <a:ea typeface="Arial"/>
              <a:cs typeface="Arial"/>
              <a:sym typeface="Arial"/>
            </a:endParaRPr>
          </a:p>
        </p:txBody>
      </p:sp>
      <p:sp>
        <p:nvSpPr>
          <p:cNvPr id="1323" name="Google Shape;1323;p22"/>
          <p:cNvSpPr txBox="1"/>
          <p:nvPr/>
        </p:nvSpPr>
        <p:spPr>
          <a:xfrm>
            <a:off x="747394" y="2066665"/>
            <a:ext cx="41520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01820"/>
                </a:solidFill>
                <a:latin typeface="Sora"/>
                <a:ea typeface="Sora"/>
                <a:cs typeface="Sora"/>
                <a:sym typeface="Sora"/>
              </a:rPr>
              <a:t>New-school compliance training </a:t>
            </a:r>
            <a:br>
              <a:rPr b="0" i="0" lang="en-US" sz="1800" u="none" cap="none" strike="noStrike">
                <a:solidFill>
                  <a:srgbClr val="101820"/>
                </a:solidFill>
                <a:latin typeface="Sora"/>
                <a:ea typeface="Sora"/>
                <a:cs typeface="Sora"/>
                <a:sym typeface="Sora"/>
              </a:rPr>
            </a:br>
            <a:r>
              <a:rPr b="0" i="0" lang="en-US" sz="1800" u="none" cap="none" strike="noStrike">
                <a:solidFill>
                  <a:srgbClr val="101820"/>
                </a:solidFill>
                <a:latin typeface="Sora"/>
                <a:ea typeface="Sora"/>
                <a:cs typeface="Sora"/>
                <a:sym typeface="Sora"/>
              </a:rPr>
              <a:t>that delivers continuously updated, engaging, customizable content to users and allows your organization to take a comprehensive approach </a:t>
            </a:r>
            <a:br>
              <a:rPr b="0" i="0" lang="en-US" sz="1800" u="none" cap="none" strike="noStrike">
                <a:solidFill>
                  <a:srgbClr val="101820"/>
                </a:solidFill>
                <a:latin typeface="Sora"/>
                <a:ea typeface="Sora"/>
                <a:cs typeface="Sora"/>
                <a:sym typeface="Sora"/>
              </a:rPr>
            </a:br>
            <a:r>
              <a:rPr b="0" i="0" lang="en-US" sz="1800" u="none" cap="none" strike="noStrike">
                <a:solidFill>
                  <a:srgbClr val="101820"/>
                </a:solidFill>
                <a:latin typeface="Sora"/>
                <a:ea typeface="Sora"/>
                <a:cs typeface="Sora"/>
                <a:sym typeface="Sora"/>
              </a:rPr>
              <a:t>to security awareness and compliance training.</a:t>
            </a:r>
            <a:endParaRPr b="0" i="0" sz="1400" u="none" cap="none" strike="noStrike">
              <a:solidFill>
                <a:srgbClr val="101820"/>
              </a:solidFill>
              <a:latin typeface="Arial"/>
              <a:ea typeface="Arial"/>
              <a:cs typeface="Arial"/>
              <a:sym typeface="Arial"/>
            </a:endParaRPr>
          </a:p>
        </p:txBody>
      </p:sp>
      <p:sp>
        <p:nvSpPr>
          <p:cNvPr id="1324" name="Google Shape;1324;p22"/>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pic>
        <p:nvPicPr>
          <p:cNvPr id="1325" name="Google Shape;1325;p22"/>
          <p:cNvPicPr preferRelativeResize="0"/>
          <p:nvPr/>
        </p:nvPicPr>
        <p:blipFill rotWithShape="1">
          <a:blip r:embed="rId4">
            <a:alphaModFix/>
          </a:blip>
          <a:srcRect b="0" l="0" r="0" t="0"/>
          <a:stretch/>
        </p:blipFill>
        <p:spPr>
          <a:xfrm>
            <a:off x="5079997" y="644282"/>
            <a:ext cx="7191526" cy="5629555"/>
          </a:xfrm>
          <a:prstGeom prst="rect">
            <a:avLst/>
          </a:prstGeom>
          <a:noFill/>
          <a:ln>
            <a:noFill/>
          </a:ln>
          <a:effectLst>
            <a:outerShdw blurRad="127000" kx="-1200090" rotWithShape="0" algn="bl" sy="23000">
              <a:srgbClr val="000000">
                <a:alpha val="8627"/>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pic>
        <p:nvPicPr>
          <p:cNvPr descr="A white circle in the dark&#10;&#10;AI-generated content may be incorrect." id="1330" name="Google Shape;1330;p6"/>
          <p:cNvPicPr preferRelativeResize="0"/>
          <p:nvPr/>
        </p:nvPicPr>
        <p:blipFill rotWithShape="1">
          <a:blip r:embed="rId3">
            <a:alphaModFix/>
          </a:blip>
          <a:srcRect b="0" l="0" r="0" t="0"/>
          <a:stretch/>
        </p:blipFill>
        <p:spPr>
          <a:xfrm rot="10800000">
            <a:off x="2784662" y="-423400"/>
            <a:ext cx="6622676" cy="6858000"/>
          </a:xfrm>
          <a:prstGeom prst="rect">
            <a:avLst/>
          </a:prstGeom>
          <a:noFill/>
          <a:ln>
            <a:noFill/>
          </a:ln>
        </p:spPr>
      </p:pic>
      <p:sp>
        <p:nvSpPr>
          <p:cNvPr id="1331" name="Google Shape;1331;p6"/>
          <p:cNvSpPr txBox="1"/>
          <p:nvPr/>
        </p:nvSpPr>
        <p:spPr>
          <a:xfrm>
            <a:off x="747400" y="971450"/>
            <a:ext cx="4599000" cy="5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1820"/>
              </a:buClr>
              <a:buSzPts val="3200"/>
              <a:buFont typeface="Rubik Medium"/>
              <a:buNone/>
            </a:pPr>
            <a:r>
              <a:rPr b="0" i="0" lang="en-US" sz="3200" u="none" cap="none" strike="noStrike">
                <a:solidFill>
                  <a:schemeClr val="accent1"/>
                </a:solidFill>
                <a:latin typeface="Sora"/>
                <a:ea typeface="Sora"/>
                <a:cs typeface="Sora"/>
                <a:sym typeface="Sora"/>
              </a:rPr>
              <a:t>AIDA</a:t>
            </a:r>
            <a:endParaRPr b="0" i="0" sz="1400" u="none" cap="none" strike="noStrike">
              <a:solidFill>
                <a:srgbClr val="000000"/>
              </a:solidFill>
              <a:latin typeface="Arial"/>
              <a:ea typeface="Arial"/>
              <a:cs typeface="Arial"/>
              <a:sym typeface="Arial"/>
            </a:endParaRPr>
          </a:p>
        </p:txBody>
      </p:sp>
      <p:sp>
        <p:nvSpPr>
          <p:cNvPr id="1332" name="Google Shape;1332;p6"/>
          <p:cNvSpPr txBox="1"/>
          <p:nvPr/>
        </p:nvSpPr>
        <p:spPr>
          <a:xfrm>
            <a:off x="747394" y="2066665"/>
            <a:ext cx="41520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01820"/>
                </a:solidFill>
                <a:latin typeface="Sora"/>
                <a:ea typeface="Sora"/>
                <a:cs typeface="Sora"/>
                <a:sym typeface="Sora"/>
              </a:rPr>
              <a:t>An advanced suite of AI-powered agents that elevates your human risk management strategy.</a:t>
            </a:r>
            <a:endParaRPr b="0" i="0" sz="1400" u="none" cap="none" strike="noStrike">
              <a:solidFill>
                <a:srgbClr val="101820"/>
              </a:solidFill>
              <a:latin typeface="Arial"/>
              <a:ea typeface="Arial"/>
              <a:cs typeface="Arial"/>
              <a:sym typeface="Arial"/>
            </a:endParaRPr>
          </a:p>
        </p:txBody>
      </p:sp>
      <p:sp>
        <p:nvSpPr>
          <p:cNvPr id="1333" name="Google Shape;1333;p6"/>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pic>
        <p:nvPicPr>
          <p:cNvPr id="1334" name="Google Shape;1334;p6"/>
          <p:cNvPicPr preferRelativeResize="0"/>
          <p:nvPr/>
        </p:nvPicPr>
        <p:blipFill rotWithShape="1">
          <a:blip r:embed="rId4">
            <a:alphaModFix/>
          </a:blip>
          <a:srcRect b="0" l="0" r="0" t="0"/>
          <a:stretch/>
        </p:blipFill>
        <p:spPr>
          <a:xfrm>
            <a:off x="5079997" y="644282"/>
            <a:ext cx="7191525" cy="5629555"/>
          </a:xfrm>
          <a:prstGeom prst="rect">
            <a:avLst/>
          </a:prstGeom>
          <a:noFill/>
          <a:ln>
            <a:noFill/>
          </a:ln>
          <a:effectLst>
            <a:outerShdw blurRad="127000" kx="-1200000" rotWithShape="0" algn="bl" sy="23000">
              <a:srgbClr val="000000">
                <a:alpha val="8235"/>
              </a:srgbClr>
            </a:outerShdw>
          </a:effectLst>
        </p:spPr>
      </p:pic>
      <p:pic>
        <p:nvPicPr>
          <p:cNvPr descr="A screenshot of a computer&#10;&#10;AI-generated content may be incorrect." id="1335" name="Google Shape;1335;p6"/>
          <p:cNvPicPr preferRelativeResize="0"/>
          <p:nvPr/>
        </p:nvPicPr>
        <p:blipFill rotWithShape="1">
          <a:blip r:embed="rId5">
            <a:alphaModFix/>
          </a:blip>
          <a:srcRect b="0" l="0" r="0" t="0"/>
          <a:stretch/>
        </p:blipFill>
        <p:spPr>
          <a:xfrm>
            <a:off x="5659372" y="1123250"/>
            <a:ext cx="6023921" cy="33957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23"/>
          <p:cNvSpPr txBox="1"/>
          <p:nvPr/>
        </p:nvSpPr>
        <p:spPr>
          <a:xfrm>
            <a:off x="1593943" y="5787044"/>
            <a:ext cx="9004200" cy="34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Sora"/>
                <a:ea typeface="Sora"/>
                <a:cs typeface="Sora"/>
                <a:sym typeface="Sora"/>
              </a:rPr>
              <a:t>*Study based on analyzing 35,000 separate breach notification data in the Privacy Rights Clearinghouse and KnowBe4 customers </a:t>
            </a:r>
            <a:endParaRPr b="0" i="0" sz="1050" u="none" cap="none" strike="noStrike">
              <a:solidFill>
                <a:srgbClr val="7F7F7F"/>
              </a:solidFill>
              <a:latin typeface="Sora"/>
              <a:ea typeface="Sora"/>
              <a:cs typeface="Sora"/>
              <a:sym typeface="Sora"/>
            </a:endParaRPr>
          </a:p>
        </p:txBody>
      </p:sp>
      <p:pic>
        <p:nvPicPr>
          <p:cNvPr id="1342" name="Google Shape;1342;p23"/>
          <p:cNvPicPr preferRelativeResize="0"/>
          <p:nvPr/>
        </p:nvPicPr>
        <p:blipFill rotWithShape="1">
          <a:blip r:embed="rId3">
            <a:alphaModFix/>
          </a:blip>
          <a:srcRect b="0" l="0" r="0" t="0"/>
          <a:stretch/>
        </p:blipFill>
        <p:spPr>
          <a:xfrm>
            <a:off x="8609214" y="1062933"/>
            <a:ext cx="3129991" cy="4444609"/>
          </a:xfrm>
          <a:prstGeom prst="rect">
            <a:avLst/>
          </a:prstGeom>
          <a:noFill/>
          <a:ln>
            <a:noFill/>
          </a:ln>
          <a:effectLst>
            <a:outerShdw blurRad="173203" rotWithShape="0" algn="tr" dir="8100000" dist="164452">
              <a:srgbClr val="000000">
                <a:alpha val="28627"/>
              </a:srgbClr>
            </a:outerShdw>
          </a:effectLst>
        </p:spPr>
      </p:pic>
      <p:pic>
        <p:nvPicPr>
          <p:cNvPr id="1343" name="Google Shape;1343;p23"/>
          <p:cNvPicPr preferRelativeResize="0"/>
          <p:nvPr/>
        </p:nvPicPr>
        <p:blipFill rotWithShape="1">
          <a:blip r:embed="rId4">
            <a:alphaModFix/>
          </a:blip>
          <a:srcRect b="0" l="0" r="0" t="0"/>
          <a:stretch/>
        </p:blipFill>
        <p:spPr>
          <a:xfrm>
            <a:off x="-116544" y="922896"/>
            <a:ext cx="8411458" cy="4628817"/>
          </a:xfrm>
          <a:prstGeom prst="rect">
            <a:avLst/>
          </a:prstGeom>
          <a:noFill/>
          <a:ln>
            <a:noFill/>
          </a:ln>
        </p:spPr>
      </p:pic>
      <p:sp>
        <p:nvSpPr>
          <p:cNvPr id="1344" name="Google Shape;1344;p23"/>
          <p:cNvSpPr txBox="1"/>
          <p:nvPr/>
        </p:nvSpPr>
        <p:spPr>
          <a:xfrm>
            <a:off x="408016" y="2585394"/>
            <a:ext cx="2602800" cy="449700"/>
          </a:xfrm>
          <a:prstGeom prst="rect">
            <a:avLst/>
          </a:prstGeom>
          <a:noFill/>
          <a:ln>
            <a:noFill/>
          </a:ln>
        </p:spPr>
        <p:txBody>
          <a:bodyPr anchorCtr="0" anchor="t" bIns="45700" lIns="91425" spcFirstLastPara="1" rIns="91425" wrap="square" tIns="0">
            <a:spAutoFit/>
          </a:bodyPr>
          <a:lstStyle/>
          <a:p>
            <a:pPr indent="0" lvl="0" marL="0" marR="0" rtl="0" algn="ctr">
              <a:lnSpc>
                <a:spcPct val="57391"/>
              </a:lnSpc>
              <a:spcBef>
                <a:spcPts val="0"/>
              </a:spcBef>
              <a:spcAft>
                <a:spcPts val="0"/>
              </a:spcAft>
              <a:buClr>
                <a:srgbClr val="000000"/>
              </a:buClr>
              <a:buSzPts val="4600"/>
              <a:buFont typeface="Arial"/>
              <a:buNone/>
            </a:pPr>
            <a:r>
              <a:rPr b="1" i="0" lang="en-US" sz="4600" u="none" cap="none" strike="noStrike">
                <a:solidFill>
                  <a:srgbClr val="A795D5"/>
                </a:solidFill>
                <a:latin typeface="Sora"/>
                <a:ea typeface="Sora"/>
                <a:cs typeface="Sora"/>
                <a:sym typeface="Sora"/>
              </a:rPr>
              <a:t>97.6</a:t>
            </a:r>
            <a:r>
              <a:rPr b="1" baseline="30000" i="0" lang="en-US" sz="4600" u="none" cap="none" strike="noStrike">
                <a:solidFill>
                  <a:srgbClr val="A795D5"/>
                </a:solidFill>
                <a:latin typeface="Sora"/>
                <a:ea typeface="Sora"/>
                <a:cs typeface="Sora"/>
                <a:sym typeface="Sora"/>
              </a:rPr>
              <a:t>%</a:t>
            </a:r>
            <a:endParaRPr b="0" i="0" sz="1400" u="none" cap="none" strike="noStrike">
              <a:solidFill>
                <a:srgbClr val="A795D5"/>
              </a:solidFill>
              <a:latin typeface="Sora"/>
              <a:ea typeface="Sora"/>
              <a:cs typeface="Sora"/>
              <a:sym typeface="Sora"/>
            </a:endParaRPr>
          </a:p>
        </p:txBody>
      </p:sp>
      <p:sp>
        <p:nvSpPr>
          <p:cNvPr id="1345" name="Google Shape;1345;p23"/>
          <p:cNvSpPr txBox="1"/>
          <p:nvPr/>
        </p:nvSpPr>
        <p:spPr>
          <a:xfrm>
            <a:off x="408016" y="3316910"/>
            <a:ext cx="2602800" cy="765900"/>
          </a:xfrm>
          <a:prstGeom prst="rect">
            <a:avLst/>
          </a:prstGeom>
          <a:noFill/>
          <a:ln>
            <a:noFill/>
          </a:ln>
        </p:spPr>
        <p:txBody>
          <a:bodyPr anchorCtr="0" anchor="t" bIns="45700" lIns="91425" spcFirstLastPara="1" rIns="91425" wrap="square" tIns="45700">
            <a:spAutoFit/>
          </a:bodyPr>
          <a:lstStyle/>
          <a:p>
            <a:pPr indent="0" lvl="0" marL="0" marR="0" rtl="0" algn="ctr">
              <a:lnSpc>
                <a:spcPct val="113846"/>
              </a:lnSpc>
              <a:spcBef>
                <a:spcPts val="0"/>
              </a:spcBef>
              <a:spcAft>
                <a:spcPts val="0"/>
              </a:spcAft>
              <a:buClr>
                <a:srgbClr val="000000"/>
              </a:buClr>
              <a:buSzPts val="1300"/>
              <a:buFont typeface="Arial"/>
              <a:buNone/>
            </a:pPr>
            <a:r>
              <a:rPr b="0" i="0" lang="en-US" sz="1200" u="none" cap="none" strike="noStrike">
                <a:solidFill>
                  <a:srgbClr val="FFFFFF"/>
                </a:solidFill>
                <a:latin typeface="Sora"/>
                <a:ea typeface="Sora"/>
                <a:cs typeface="Sora"/>
                <a:sym typeface="Sora"/>
              </a:rPr>
              <a:t>of KnowBe4 U.S. customers</a:t>
            </a:r>
            <a:endParaRPr b="0" i="0" sz="1200" u="none" cap="none" strike="noStrike">
              <a:solidFill>
                <a:srgbClr val="FFFFFF"/>
              </a:solidFill>
              <a:latin typeface="Sora"/>
              <a:ea typeface="Sora"/>
              <a:cs typeface="Sora"/>
              <a:sym typeface="Sora"/>
            </a:endParaRPr>
          </a:p>
          <a:p>
            <a:pPr indent="0" lvl="0" marL="0" marR="0" rtl="0" algn="ctr">
              <a:lnSpc>
                <a:spcPct val="113846"/>
              </a:lnSpc>
              <a:spcBef>
                <a:spcPts val="0"/>
              </a:spcBef>
              <a:spcAft>
                <a:spcPts val="0"/>
              </a:spcAft>
              <a:buClr>
                <a:srgbClr val="000000"/>
              </a:buClr>
              <a:buSzPts val="1300"/>
              <a:buFont typeface="Arial"/>
              <a:buNone/>
            </a:pPr>
            <a:r>
              <a:rPr b="0" i="0" lang="en-US" sz="1200" u="none" cap="none" strike="noStrike">
                <a:solidFill>
                  <a:srgbClr val="FFFFFF"/>
                </a:solidFill>
                <a:latin typeface="Sora"/>
                <a:ea typeface="Sora"/>
                <a:cs typeface="Sora"/>
                <a:sym typeface="Sora"/>
              </a:rPr>
              <a:t>had no public data</a:t>
            </a:r>
            <a:endParaRPr b="0" i="0" sz="1200" u="none" cap="none" strike="noStrike">
              <a:solidFill>
                <a:srgbClr val="FFFFFF"/>
              </a:solidFill>
              <a:latin typeface="Sora"/>
              <a:ea typeface="Sora"/>
              <a:cs typeface="Sora"/>
              <a:sym typeface="Sora"/>
            </a:endParaRPr>
          </a:p>
          <a:p>
            <a:pPr indent="0" lvl="0" marL="0" marR="0" rtl="0" algn="ctr">
              <a:lnSpc>
                <a:spcPct val="113846"/>
              </a:lnSpc>
              <a:spcBef>
                <a:spcPts val="0"/>
              </a:spcBef>
              <a:spcAft>
                <a:spcPts val="0"/>
              </a:spcAft>
              <a:buClr>
                <a:srgbClr val="000000"/>
              </a:buClr>
              <a:buSzPts val="1300"/>
              <a:buFont typeface="Arial"/>
              <a:buNone/>
            </a:pPr>
            <a:r>
              <a:rPr b="0" i="0" lang="en-US" sz="1200" u="none" cap="none" strike="noStrike">
                <a:solidFill>
                  <a:srgbClr val="FFFFFF"/>
                </a:solidFill>
                <a:latin typeface="Sora"/>
                <a:ea typeface="Sora"/>
                <a:cs typeface="Sora"/>
                <a:sym typeface="Sora"/>
              </a:rPr>
              <a:t>breaches since 2005.</a:t>
            </a:r>
            <a:endParaRPr b="0" i="0" sz="1200" u="none" cap="none" strike="noStrike">
              <a:solidFill>
                <a:srgbClr val="FFFFFF"/>
              </a:solidFill>
              <a:latin typeface="Sora"/>
              <a:ea typeface="Sora"/>
              <a:cs typeface="Sora"/>
              <a:sym typeface="Sora"/>
            </a:endParaRPr>
          </a:p>
        </p:txBody>
      </p:sp>
      <p:sp>
        <p:nvSpPr>
          <p:cNvPr id="1346" name="Google Shape;1346;p23"/>
          <p:cNvSpPr txBox="1"/>
          <p:nvPr/>
        </p:nvSpPr>
        <p:spPr>
          <a:xfrm>
            <a:off x="5503484" y="2585394"/>
            <a:ext cx="2676600" cy="449700"/>
          </a:xfrm>
          <a:prstGeom prst="rect">
            <a:avLst/>
          </a:prstGeom>
          <a:noFill/>
          <a:ln>
            <a:noFill/>
          </a:ln>
        </p:spPr>
        <p:txBody>
          <a:bodyPr anchorCtr="0" anchor="t" bIns="45700" lIns="91425" spcFirstLastPara="1" rIns="91425" wrap="square" tIns="0">
            <a:spAutoFit/>
          </a:bodyPr>
          <a:lstStyle/>
          <a:p>
            <a:pPr indent="0" lvl="0" marL="0" marR="0" rtl="0" algn="ctr">
              <a:lnSpc>
                <a:spcPct val="57391"/>
              </a:lnSpc>
              <a:spcBef>
                <a:spcPts val="0"/>
              </a:spcBef>
              <a:spcAft>
                <a:spcPts val="0"/>
              </a:spcAft>
              <a:buClr>
                <a:srgbClr val="000000"/>
              </a:buClr>
              <a:buSzPts val="4600"/>
              <a:buFont typeface="Arial"/>
              <a:buNone/>
            </a:pPr>
            <a:r>
              <a:rPr b="1" i="0" lang="en-US" sz="4600" u="none" cap="none" strike="noStrike">
                <a:solidFill>
                  <a:srgbClr val="8ED9FF"/>
                </a:solidFill>
                <a:latin typeface="Sora"/>
                <a:ea typeface="Sora"/>
                <a:cs typeface="Sora"/>
                <a:sym typeface="Sora"/>
              </a:rPr>
              <a:t>8.3x</a:t>
            </a:r>
            <a:endParaRPr b="1" baseline="30000" i="0" sz="4600" u="none" cap="none" strike="noStrike">
              <a:solidFill>
                <a:srgbClr val="8ED9FF"/>
              </a:solidFill>
              <a:latin typeface="Sora"/>
              <a:ea typeface="Sora"/>
              <a:cs typeface="Sora"/>
              <a:sym typeface="Sora"/>
            </a:endParaRPr>
          </a:p>
        </p:txBody>
      </p:sp>
      <p:sp>
        <p:nvSpPr>
          <p:cNvPr id="1347" name="Google Shape;1347;p23"/>
          <p:cNvSpPr txBox="1"/>
          <p:nvPr/>
        </p:nvSpPr>
        <p:spPr>
          <a:xfrm>
            <a:off x="5492598" y="3198527"/>
            <a:ext cx="2694000" cy="934200"/>
          </a:xfrm>
          <a:prstGeom prst="rect">
            <a:avLst/>
          </a:prstGeom>
          <a:noFill/>
          <a:ln>
            <a:noFill/>
          </a:ln>
        </p:spPr>
        <p:txBody>
          <a:bodyPr anchorCtr="0" anchor="t" bIns="45700" lIns="91425" spcFirstLastPara="1" rIns="91425" wrap="square" tIns="45700">
            <a:spAutoFit/>
          </a:bodyPr>
          <a:lstStyle/>
          <a:p>
            <a:pPr indent="0" lvl="0" marL="0" marR="0" rtl="0" algn="ctr">
              <a:lnSpc>
                <a:spcPct val="113846"/>
              </a:lnSpc>
              <a:spcBef>
                <a:spcPts val="0"/>
              </a:spcBef>
              <a:spcAft>
                <a:spcPts val="0"/>
              </a:spcAft>
              <a:buClr>
                <a:srgbClr val="000000"/>
              </a:buClr>
              <a:buSzPts val="1300"/>
              <a:buFont typeface="Arial"/>
              <a:buNone/>
            </a:pPr>
            <a:r>
              <a:rPr b="0" i="0" lang="en-US" sz="1200" u="none" cap="none" strike="noStrike">
                <a:solidFill>
                  <a:srgbClr val="FFFFFF"/>
                </a:solidFill>
                <a:latin typeface="Sora"/>
                <a:ea typeface="Sora"/>
                <a:cs typeface="Sora"/>
                <a:sym typeface="Sora"/>
              </a:rPr>
              <a:t>Organizations were 8.3 times less likely to appear on breach lists after implementing </a:t>
            </a:r>
            <a:br>
              <a:rPr b="0" i="0" lang="en-US" sz="1200" u="none" cap="none" strike="noStrike">
                <a:solidFill>
                  <a:srgbClr val="FFFFFF"/>
                </a:solidFill>
                <a:latin typeface="Sora"/>
                <a:ea typeface="Sora"/>
                <a:cs typeface="Sora"/>
                <a:sym typeface="Sora"/>
              </a:rPr>
            </a:br>
            <a:r>
              <a:rPr b="0" i="0" lang="en-US" sz="1200" u="none" cap="none" strike="noStrike">
                <a:solidFill>
                  <a:srgbClr val="FFFFFF"/>
                </a:solidFill>
                <a:latin typeface="Sora"/>
                <a:ea typeface="Sora"/>
                <a:cs typeface="Sora"/>
                <a:sym typeface="Sora"/>
              </a:rPr>
              <a:t>KnowBe4 SAT.</a:t>
            </a:r>
            <a:endParaRPr b="0" i="0" sz="1200" u="none" cap="none" strike="noStrike">
              <a:solidFill>
                <a:srgbClr val="FFFFFF"/>
              </a:solidFill>
              <a:latin typeface="Sora"/>
              <a:ea typeface="Sora"/>
              <a:cs typeface="Sora"/>
              <a:sym typeface="Sora"/>
            </a:endParaRPr>
          </a:p>
        </p:txBody>
      </p:sp>
      <p:sp>
        <p:nvSpPr>
          <p:cNvPr id="1348" name="Google Shape;1348;p23"/>
          <p:cNvSpPr txBox="1"/>
          <p:nvPr/>
        </p:nvSpPr>
        <p:spPr>
          <a:xfrm>
            <a:off x="3021846" y="2585394"/>
            <a:ext cx="2470800" cy="449700"/>
          </a:xfrm>
          <a:prstGeom prst="rect">
            <a:avLst/>
          </a:prstGeom>
          <a:noFill/>
          <a:ln>
            <a:noFill/>
          </a:ln>
        </p:spPr>
        <p:txBody>
          <a:bodyPr anchorCtr="0" anchor="t" bIns="45700" lIns="91425" spcFirstLastPara="1" rIns="91425" wrap="square" tIns="0">
            <a:spAutoFit/>
          </a:bodyPr>
          <a:lstStyle/>
          <a:p>
            <a:pPr indent="0" lvl="0" marL="0" marR="0" rtl="0" algn="ctr">
              <a:lnSpc>
                <a:spcPct val="57391"/>
              </a:lnSpc>
              <a:spcBef>
                <a:spcPts val="0"/>
              </a:spcBef>
              <a:spcAft>
                <a:spcPts val="0"/>
              </a:spcAft>
              <a:buClr>
                <a:srgbClr val="000000"/>
              </a:buClr>
              <a:buSzPts val="4600"/>
              <a:buFont typeface="Arial"/>
              <a:buNone/>
            </a:pPr>
            <a:r>
              <a:rPr b="1" i="0" lang="en-US" sz="4600" u="none" cap="none" strike="noStrike">
                <a:solidFill>
                  <a:srgbClr val="F8B4A6"/>
                </a:solidFill>
                <a:latin typeface="Sora"/>
                <a:ea typeface="Sora"/>
                <a:cs typeface="Sora"/>
                <a:sym typeface="Sora"/>
              </a:rPr>
              <a:t>65</a:t>
            </a:r>
            <a:r>
              <a:rPr b="1" baseline="30000" i="0" lang="en-US" sz="4600" u="none" cap="none" strike="noStrike">
                <a:solidFill>
                  <a:srgbClr val="F8B4A6"/>
                </a:solidFill>
                <a:latin typeface="Rubik"/>
                <a:ea typeface="Rubik"/>
                <a:cs typeface="Rubik"/>
                <a:sym typeface="Rubik"/>
              </a:rPr>
              <a:t>%</a:t>
            </a:r>
            <a:endParaRPr b="0" i="0" sz="1400" u="none" cap="none" strike="noStrike">
              <a:solidFill>
                <a:srgbClr val="F8B4A6"/>
              </a:solidFill>
              <a:latin typeface="Sora"/>
              <a:ea typeface="Sora"/>
              <a:cs typeface="Sora"/>
              <a:sym typeface="Sora"/>
            </a:endParaRPr>
          </a:p>
        </p:txBody>
      </p:sp>
      <p:sp>
        <p:nvSpPr>
          <p:cNvPr id="1349" name="Google Shape;1349;p23"/>
          <p:cNvSpPr txBox="1"/>
          <p:nvPr/>
        </p:nvSpPr>
        <p:spPr>
          <a:xfrm>
            <a:off x="3010959" y="3200589"/>
            <a:ext cx="2470800" cy="988500"/>
          </a:xfrm>
          <a:prstGeom prst="rect">
            <a:avLst/>
          </a:prstGeom>
          <a:noFill/>
          <a:ln>
            <a:noFill/>
          </a:ln>
        </p:spPr>
        <p:txBody>
          <a:bodyPr anchorCtr="0" anchor="t" bIns="45700" lIns="91425" spcFirstLastPara="1" rIns="91425" wrap="square" tIns="45700">
            <a:spAutoFit/>
          </a:bodyPr>
          <a:lstStyle/>
          <a:p>
            <a:pPr indent="0" lvl="0" marL="0" marR="0" rtl="0" algn="ctr">
              <a:lnSpc>
                <a:spcPct val="113846"/>
              </a:lnSpc>
              <a:spcBef>
                <a:spcPts val="0"/>
              </a:spcBef>
              <a:spcAft>
                <a:spcPts val="0"/>
              </a:spcAft>
              <a:buClr>
                <a:srgbClr val="000000"/>
              </a:buClr>
              <a:buSzPts val="1300"/>
              <a:buFont typeface="Arial"/>
              <a:buNone/>
            </a:pPr>
            <a:r>
              <a:rPr b="0" i="0" lang="en-US" sz="1200" u="none" cap="none" strike="noStrike">
                <a:solidFill>
                  <a:srgbClr val="FFFFFF"/>
                </a:solidFill>
                <a:latin typeface="Sora"/>
                <a:ea typeface="Sora"/>
                <a:cs typeface="Sora"/>
                <a:sym typeface="Sora"/>
              </a:rPr>
              <a:t>Breached customers were</a:t>
            </a:r>
            <a:endParaRPr b="0" i="0" sz="1200" u="none" cap="none" strike="noStrike">
              <a:solidFill>
                <a:srgbClr val="FFFFFF"/>
              </a:solidFill>
              <a:latin typeface="Sora"/>
              <a:ea typeface="Sora"/>
              <a:cs typeface="Sora"/>
              <a:sym typeface="Sora"/>
            </a:endParaRPr>
          </a:p>
          <a:p>
            <a:pPr indent="0" lvl="0" marL="0" marR="0" rtl="0" algn="ctr">
              <a:lnSpc>
                <a:spcPct val="113846"/>
              </a:lnSpc>
              <a:spcBef>
                <a:spcPts val="0"/>
              </a:spcBef>
              <a:spcAft>
                <a:spcPts val="0"/>
              </a:spcAft>
              <a:buClr>
                <a:srgbClr val="000000"/>
              </a:buClr>
              <a:buSzPts val="1300"/>
              <a:buFont typeface="Arial"/>
              <a:buNone/>
            </a:pPr>
            <a:r>
              <a:rPr b="0" i="0" lang="en-US" sz="1200" u="none" cap="none" strike="noStrike">
                <a:solidFill>
                  <a:srgbClr val="FFFFFF"/>
                </a:solidFill>
                <a:latin typeface="Sora"/>
                <a:ea typeface="Sora"/>
                <a:cs typeface="Sora"/>
                <a:sym typeface="Sora"/>
              </a:rPr>
              <a:t>65% less likely to suffer additional breaches while being KnowBe4 customers.</a:t>
            </a:r>
            <a:endParaRPr b="0" i="0" sz="1200" u="none" cap="none" strike="noStrike">
              <a:solidFill>
                <a:srgbClr val="FFFFFF"/>
              </a:solidFill>
              <a:latin typeface="Sora"/>
              <a:ea typeface="Sora"/>
              <a:cs typeface="Sora"/>
              <a:sym typeface="Sora"/>
            </a:endParaRPr>
          </a:p>
        </p:txBody>
      </p:sp>
      <p:sp>
        <p:nvSpPr>
          <p:cNvPr id="1350" name="Google Shape;1350;p23"/>
          <p:cNvSpPr txBox="1"/>
          <p:nvPr/>
        </p:nvSpPr>
        <p:spPr>
          <a:xfrm>
            <a:off x="352450" y="186201"/>
            <a:ext cx="10515600" cy="6414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700"/>
              <a:buFont typeface="Play"/>
              <a:buNone/>
            </a:pPr>
            <a:r>
              <a:rPr b="0" i="0" lang="en-US" sz="3200" u="none" cap="none" strike="noStrike">
                <a:solidFill>
                  <a:srgbClr val="001C48"/>
                </a:solidFill>
                <a:latin typeface="Rubik"/>
                <a:ea typeface="Rubik"/>
                <a:cs typeface="Rubik"/>
                <a:sym typeface="Rubik"/>
              </a:rPr>
              <a:t>Effective SAT Really DOES Reduce Data Breaches</a:t>
            </a:r>
            <a:endParaRPr b="0" i="0" sz="2700" u="none" cap="none" strike="noStrike">
              <a:solidFill>
                <a:srgbClr val="001C48"/>
              </a:solidFill>
              <a:latin typeface="Play"/>
              <a:ea typeface="Play"/>
              <a:cs typeface="Play"/>
              <a:sym typeface="Play"/>
            </a:endParaRPr>
          </a:p>
        </p:txBody>
      </p:sp>
      <p:sp>
        <p:nvSpPr>
          <p:cNvPr id="1351" name="Google Shape;1351;p23"/>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24"/>
          <p:cNvSpPr/>
          <p:nvPr/>
        </p:nvSpPr>
        <p:spPr>
          <a:xfrm>
            <a:off x="849329" y="3429000"/>
            <a:ext cx="10507059" cy="2611205"/>
          </a:xfrm>
          <a:prstGeom prst="rect">
            <a:avLst/>
          </a:prstGeom>
          <a:solidFill>
            <a:srgbClr val="526D72">
              <a:alpha val="8235"/>
            </a:srgbClr>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1357" name="Google Shape;1357;p24"/>
          <p:cNvSpPr/>
          <p:nvPr/>
        </p:nvSpPr>
        <p:spPr>
          <a:xfrm>
            <a:off x="1014596" y="3983372"/>
            <a:ext cx="2973737" cy="182710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Sora"/>
              <a:ea typeface="Sora"/>
              <a:cs typeface="Sora"/>
              <a:sym typeface="Sora"/>
            </a:endParaRPr>
          </a:p>
        </p:txBody>
      </p:sp>
      <p:sp>
        <p:nvSpPr>
          <p:cNvPr id="1358" name="Google Shape;1358;p24"/>
          <p:cNvSpPr/>
          <p:nvPr/>
        </p:nvSpPr>
        <p:spPr>
          <a:xfrm>
            <a:off x="4106493" y="5252728"/>
            <a:ext cx="1940015" cy="750092"/>
          </a:xfrm>
          <a:prstGeom prst="rightArrow">
            <a:avLst>
              <a:gd fmla="val 50000" name="adj1"/>
              <a:gd fmla="val 50000" name="adj2"/>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Sora"/>
              <a:ea typeface="Sora"/>
              <a:cs typeface="Sora"/>
              <a:sym typeface="Sora"/>
            </a:endParaRPr>
          </a:p>
        </p:txBody>
      </p:sp>
      <p:sp>
        <p:nvSpPr>
          <p:cNvPr id="1359" name="Google Shape;1359;p24"/>
          <p:cNvSpPr/>
          <p:nvPr/>
        </p:nvSpPr>
        <p:spPr>
          <a:xfrm>
            <a:off x="4106493" y="4506870"/>
            <a:ext cx="1940015" cy="750092"/>
          </a:xfrm>
          <a:prstGeom prst="rightArrow">
            <a:avLst>
              <a:gd fmla="val 50000" name="adj1"/>
              <a:gd fmla="val 50000" name="adj2"/>
            </a:avLst>
          </a:prstGeom>
          <a:solidFill>
            <a:schemeClr val="accent4">
              <a:alpha val="8627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Sora"/>
              <a:ea typeface="Sora"/>
              <a:cs typeface="Sora"/>
              <a:sym typeface="Sora"/>
            </a:endParaRPr>
          </a:p>
        </p:txBody>
      </p:sp>
      <p:sp>
        <p:nvSpPr>
          <p:cNvPr id="1360" name="Google Shape;1360;p24"/>
          <p:cNvSpPr/>
          <p:nvPr/>
        </p:nvSpPr>
        <p:spPr>
          <a:xfrm>
            <a:off x="4106493" y="3790093"/>
            <a:ext cx="1946041" cy="750092"/>
          </a:xfrm>
          <a:prstGeom prst="rightArrow">
            <a:avLst>
              <a:gd fmla="val 50000" name="adj1"/>
              <a:gd fmla="val 50000" name="adj2"/>
            </a:avLst>
          </a:prstGeom>
          <a:solidFill>
            <a:schemeClr val="accent5">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BCBCE"/>
              </a:solidFill>
              <a:latin typeface="Sora"/>
              <a:ea typeface="Sora"/>
              <a:cs typeface="Sora"/>
              <a:sym typeface="Sora"/>
            </a:endParaRPr>
          </a:p>
        </p:txBody>
      </p:sp>
      <p:sp>
        <p:nvSpPr>
          <p:cNvPr id="1361" name="Google Shape;1361;p24"/>
          <p:cNvSpPr txBox="1"/>
          <p:nvPr/>
        </p:nvSpPr>
        <p:spPr>
          <a:xfrm>
            <a:off x="9746189" y="5744023"/>
            <a:ext cx="1466100" cy="198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r>
              <a:rPr b="0" i="1" lang="en-US" sz="700" u="none" cap="none" strike="noStrike">
                <a:solidFill>
                  <a:srgbClr val="00293C"/>
                </a:solidFill>
                <a:latin typeface="Rubik"/>
                <a:ea typeface="Rubik"/>
                <a:cs typeface="Rubik"/>
                <a:sym typeface="Rubik"/>
              </a:rPr>
              <a:t>*2,000 seat customer</a:t>
            </a:r>
            <a:endParaRPr b="0" i="1" sz="700" u="none" cap="none" strike="noStrike">
              <a:solidFill>
                <a:srgbClr val="00293C"/>
              </a:solidFill>
              <a:latin typeface="Rubik"/>
              <a:ea typeface="Rubik"/>
              <a:cs typeface="Rubik"/>
              <a:sym typeface="Rubik"/>
            </a:endParaRPr>
          </a:p>
        </p:txBody>
      </p:sp>
      <p:sp>
        <p:nvSpPr>
          <p:cNvPr id="1362" name="Google Shape;1362;p24"/>
          <p:cNvSpPr/>
          <p:nvPr/>
        </p:nvSpPr>
        <p:spPr>
          <a:xfrm>
            <a:off x="4386173" y="1152296"/>
            <a:ext cx="3419653" cy="2111808"/>
          </a:xfrm>
          <a:prstGeom prst="rect">
            <a:avLst/>
          </a:prstGeom>
          <a:solidFill>
            <a:srgbClr val="526D72">
              <a:alpha val="8235"/>
            </a:srgbClr>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1363" name="Google Shape;1363;p24"/>
          <p:cNvSpPr/>
          <p:nvPr/>
        </p:nvSpPr>
        <p:spPr>
          <a:xfrm>
            <a:off x="838200" y="1152296"/>
            <a:ext cx="3419653" cy="2111808"/>
          </a:xfrm>
          <a:prstGeom prst="rect">
            <a:avLst/>
          </a:prstGeom>
          <a:solidFill>
            <a:srgbClr val="526D72">
              <a:alpha val="8235"/>
            </a:srgbClr>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1364" name="Google Shape;1364;p24"/>
          <p:cNvSpPr txBox="1"/>
          <p:nvPr/>
        </p:nvSpPr>
        <p:spPr>
          <a:xfrm>
            <a:off x="1014596" y="1367822"/>
            <a:ext cx="3083665" cy="176202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300"/>
              </a:spcBef>
              <a:spcAft>
                <a:spcPts val="0"/>
              </a:spcAft>
              <a:buClr>
                <a:srgbClr val="000000"/>
              </a:buClr>
              <a:buSzPts val="1000"/>
              <a:buFont typeface="Arial"/>
              <a:buNone/>
            </a:pPr>
            <a:r>
              <a:rPr b="0" i="0" lang="en-US" sz="1000" u="none" cap="none" strike="noStrike">
                <a:solidFill>
                  <a:schemeClr val="accent2"/>
                </a:solidFill>
                <a:latin typeface="Sora"/>
                <a:ea typeface="Sora"/>
                <a:cs typeface="Sora"/>
                <a:sym typeface="Sora"/>
              </a:rPr>
              <a:t>“</a:t>
            </a:r>
            <a:r>
              <a:rPr b="0" i="1" lang="en-US" sz="1000" u="none" cap="none" strike="noStrike">
                <a:solidFill>
                  <a:schemeClr val="accent2"/>
                </a:solidFill>
                <a:latin typeface="Sora"/>
                <a:ea typeface="Sora"/>
                <a:cs typeface="Sora"/>
                <a:sym typeface="Sora"/>
              </a:rPr>
              <a:t>It would take at least 2 FTEs to create the security awareness training content, make it engaging, translate it, deliver it to all users, track their progress, and send simulated phishing emails. Now, we don’t have to worry about any of this. We spend a few hours at the beginning of the year and we’re done.”</a:t>
            </a:r>
            <a:endParaRPr b="0" i="0" sz="1400" u="none" cap="none" strike="noStrike">
              <a:solidFill>
                <a:schemeClr val="accent2"/>
              </a:solidFill>
              <a:latin typeface="Sora"/>
              <a:ea typeface="Sora"/>
              <a:cs typeface="Sora"/>
              <a:sym typeface="Sora"/>
            </a:endParaRPr>
          </a:p>
          <a:p>
            <a:pPr indent="0" lvl="0" marL="0" marR="0" rtl="0" algn="r">
              <a:lnSpc>
                <a:spcPct val="80000"/>
              </a:lnSpc>
              <a:spcBef>
                <a:spcPts val="300"/>
              </a:spcBef>
              <a:spcAft>
                <a:spcPts val="0"/>
              </a:spcAft>
              <a:buClr>
                <a:srgbClr val="000000"/>
              </a:buClr>
              <a:buSzPts val="1000"/>
              <a:buFont typeface="Arial"/>
              <a:buNone/>
            </a:pPr>
            <a:r>
              <a:t/>
            </a:r>
            <a:endParaRPr b="0" i="1" sz="1000" u="none" cap="none" strike="noStrike">
              <a:solidFill>
                <a:srgbClr val="FFFFFF"/>
              </a:solidFill>
              <a:latin typeface="Sora"/>
              <a:ea typeface="Sora"/>
              <a:cs typeface="Sora"/>
              <a:sym typeface="Sora"/>
            </a:endParaRPr>
          </a:p>
          <a:p>
            <a:pPr indent="0" lvl="0" marL="0" marR="0" rtl="0" algn="r">
              <a:lnSpc>
                <a:spcPct val="80000"/>
              </a:lnSpc>
              <a:spcBef>
                <a:spcPts val="300"/>
              </a:spcBef>
              <a:spcAft>
                <a:spcPts val="0"/>
              </a:spcAft>
              <a:buClr>
                <a:srgbClr val="000000"/>
              </a:buClr>
              <a:buSzPts val="1000"/>
              <a:buFont typeface="Arial"/>
              <a:buNone/>
            </a:pPr>
            <a:r>
              <a:rPr b="0" i="1" lang="en-US" sz="1000" u="none" cap="none" strike="noStrike">
                <a:solidFill>
                  <a:srgbClr val="EF4523"/>
                </a:solidFill>
                <a:latin typeface="Sora"/>
                <a:ea typeface="Sora"/>
                <a:cs typeface="Sora"/>
                <a:sym typeface="Sora"/>
              </a:rPr>
              <a:t>- Cybersecurity Infrastructure Engineer</a:t>
            </a:r>
            <a:endParaRPr b="0" i="1" sz="1000" u="none" cap="none" strike="noStrike">
              <a:solidFill>
                <a:srgbClr val="EF4523"/>
              </a:solidFill>
              <a:latin typeface="Sora"/>
              <a:ea typeface="Sora"/>
              <a:cs typeface="Sora"/>
              <a:sym typeface="Sora"/>
            </a:endParaRPr>
          </a:p>
        </p:txBody>
      </p:sp>
      <p:sp>
        <p:nvSpPr>
          <p:cNvPr id="1365" name="Google Shape;1365;p24"/>
          <p:cNvSpPr/>
          <p:nvPr/>
        </p:nvSpPr>
        <p:spPr>
          <a:xfrm>
            <a:off x="7934147" y="1152296"/>
            <a:ext cx="3419653" cy="2111808"/>
          </a:xfrm>
          <a:prstGeom prst="rect">
            <a:avLst/>
          </a:prstGeom>
          <a:solidFill>
            <a:srgbClr val="526D72">
              <a:alpha val="8235"/>
            </a:srgbClr>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1366" name="Google Shape;1366;p24"/>
          <p:cNvSpPr txBox="1"/>
          <p:nvPr/>
        </p:nvSpPr>
        <p:spPr>
          <a:xfrm>
            <a:off x="4625732" y="1752946"/>
            <a:ext cx="2940531" cy="1123384"/>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300"/>
              </a:spcBef>
              <a:spcAft>
                <a:spcPts val="0"/>
              </a:spcAft>
              <a:buClr>
                <a:srgbClr val="000000"/>
              </a:buClr>
              <a:buSzPts val="1000"/>
              <a:buFont typeface="Arial"/>
              <a:buNone/>
            </a:pPr>
            <a:r>
              <a:rPr b="0" i="1" lang="en-US" sz="1000" u="none" cap="none" strike="noStrike">
                <a:solidFill>
                  <a:schemeClr val="accent2"/>
                </a:solidFill>
                <a:latin typeface="Sora"/>
                <a:ea typeface="Sora"/>
                <a:cs typeface="Sora"/>
                <a:sym typeface="Sora"/>
              </a:rPr>
              <a:t>“The reduction in our Phish-prone Percentage is directly related to the reduction in risk from a data breach or ransomware attack.” </a:t>
            </a:r>
            <a:endParaRPr b="0" i="0" sz="1400" u="none" cap="none" strike="noStrike">
              <a:solidFill>
                <a:schemeClr val="accent2"/>
              </a:solidFill>
              <a:latin typeface="Sora"/>
              <a:ea typeface="Sora"/>
              <a:cs typeface="Sora"/>
              <a:sym typeface="Sora"/>
            </a:endParaRPr>
          </a:p>
          <a:p>
            <a:pPr indent="0" lvl="0" marL="0" marR="0" rtl="0" algn="r">
              <a:lnSpc>
                <a:spcPct val="80000"/>
              </a:lnSpc>
              <a:spcBef>
                <a:spcPts val="300"/>
              </a:spcBef>
              <a:spcAft>
                <a:spcPts val="0"/>
              </a:spcAft>
              <a:buClr>
                <a:srgbClr val="000000"/>
              </a:buClr>
              <a:buSzPts val="1000"/>
              <a:buFont typeface="Arial"/>
              <a:buNone/>
            </a:pPr>
            <a:br>
              <a:rPr b="0" i="1" lang="en-US" sz="1000" u="none" cap="none" strike="noStrike">
                <a:solidFill>
                  <a:srgbClr val="EF4523"/>
                </a:solidFill>
                <a:latin typeface="Sora"/>
                <a:ea typeface="Sora"/>
                <a:cs typeface="Sora"/>
                <a:sym typeface="Sora"/>
              </a:rPr>
            </a:br>
            <a:r>
              <a:rPr b="0" i="1" lang="en-US" sz="1000" u="none" cap="none" strike="noStrike">
                <a:solidFill>
                  <a:srgbClr val="EF4523"/>
                </a:solidFill>
                <a:latin typeface="Sora"/>
                <a:ea typeface="Sora"/>
                <a:cs typeface="Sora"/>
                <a:sym typeface="Sora"/>
              </a:rPr>
              <a:t> - Security Analyst</a:t>
            </a:r>
            <a:endParaRPr b="0" i="1" sz="1000" u="none" cap="none" strike="noStrike">
              <a:solidFill>
                <a:srgbClr val="EF4523"/>
              </a:solidFill>
              <a:latin typeface="Sora"/>
              <a:ea typeface="Sora"/>
              <a:cs typeface="Sora"/>
              <a:sym typeface="Sora"/>
            </a:endParaRPr>
          </a:p>
        </p:txBody>
      </p:sp>
      <p:sp>
        <p:nvSpPr>
          <p:cNvPr id="1367" name="Google Shape;1367;p24"/>
          <p:cNvSpPr txBox="1"/>
          <p:nvPr/>
        </p:nvSpPr>
        <p:spPr>
          <a:xfrm>
            <a:off x="8043772" y="1668018"/>
            <a:ext cx="3133632" cy="1338788"/>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0000"/>
              </a:buClr>
              <a:buSzPts val="1000"/>
              <a:buFont typeface="Arial"/>
              <a:buNone/>
            </a:pPr>
            <a:r>
              <a:rPr b="0" i="1" lang="en-US" sz="1000" u="none" cap="none" strike="noStrike">
                <a:solidFill>
                  <a:schemeClr val="accent2"/>
                </a:solidFill>
                <a:latin typeface="Sora"/>
                <a:ea typeface="Sora"/>
                <a:cs typeface="Sora"/>
                <a:sym typeface="Sora"/>
              </a:rPr>
              <a:t>“We had competing bids for cyber-insurance. Many of the bids were from companies that in the past refused to cover us but now, because we are working with KnowBe4, our premiums have gone down.” </a:t>
            </a:r>
            <a:endParaRPr b="0" i="0" sz="1400" u="none" cap="none" strike="noStrike">
              <a:solidFill>
                <a:schemeClr val="accent2"/>
              </a:solidFill>
              <a:latin typeface="Sora"/>
              <a:ea typeface="Sora"/>
              <a:cs typeface="Sora"/>
              <a:sym typeface="Sora"/>
            </a:endParaRPr>
          </a:p>
          <a:p>
            <a:pPr indent="0" lvl="0" marL="0" marR="0" rtl="0" algn="r">
              <a:lnSpc>
                <a:spcPct val="80000"/>
              </a:lnSpc>
              <a:spcBef>
                <a:spcPts val="0"/>
              </a:spcBef>
              <a:spcAft>
                <a:spcPts val="0"/>
              </a:spcAft>
              <a:buClr>
                <a:srgbClr val="000000"/>
              </a:buClr>
              <a:buSzPts val="1000"/>
              <a:buFont typeface="Arial"/>
              <a:buNone/>
            </a:pPr>
            <a:r>
              <a:t/>
            </a:r>
            <a:endParaRPr b="0" i="1" sz="1000" u="none" cap="none" strike="noStrike">
              <a:solidFill>
                <a:srgbClr val="FFFFFF"/>
              </a:solidFill>
              <a:latin typeface="Sora"/>
              <a:ea typeface="Sora"/>
              <a:cs typeface="Sora"/>
              <a:sym typeface="Sora"/>
            </a:endParaRPr>
          </a:p>
          <a:p>
            <a:pPr indent="0" lvl="0" marL="0" marR="0" rtl="0" algn="r">
              <a:lnSpc>
                <a:spcPct val="80000"/>
              </a:lnSpc>
              <a:spcBef>
                <a:spcPts val="0"/>
              </a:spcBef>
              <a:spcAft>
                <a:spcPts val="0"/>
              </a:spcAft>
              <a:buClr>
                <a:srgbClr val="000000"/>
              </a:buClr>
              <a:buSzPts val="1000"/>
              <a:buFont typeface="Arial"/>
              <a:buNone/>
            </a:pPr>
            <a:r>
              <a:rPr b="0" i="1" lang="en-US" sz="1000" u="none" cap="none" strike="noStrike">
                <a:solidFill>
                  <a:srgbClr val="EF4523"/>
                </a:solidFill>
                <a:latin typeface="Sora"/>
                <a:ea typeface="Sora"/>
                <a:cs typeface="Sora"/>
                <a:sym typeface="Sora"/>
              </a:rPr>
              <a:t>- Security Analyst</a:t>
            </a:r>
            <a:endParaRPr b="0" i="1" sz="1000" u="none" cap="none" strike="noStrike">
              <a:solidFill>
                <a:srgbClr val="EF4523"/>
              </a:solidFill>
              <a:latin typeface="Sora"/>
              <a:ea typeface="Sora"/>
              <a:cs typeface="Sora"/>
              <a:sym typeface="Sora"/>
            </a:endParaRPr>
          </a:p>
        </p:txBody>
      </p:sp>
      <p:sp>
        <p:nvSpPr>
          <p:cNvPr id="1368" name="Google Shape;1368;p24"/>
          <p:cNvSpPr txBox="1"/>
          <p:nvPr/>
        </p:nvSpPr>
        <p:spPr>
          <a:xfrm>
            <a:off x="1099366" y="3531589"/>
            <a:ext cx="204063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Sora"/>
                <a:ea typeface="Sora"/>
                <a:cs typeface="Sora"/>
                <a:sym typeface="Sora"/>
              </a:rPr>
              <a:t>Money Saved</a:t>
            </a:r>
            <a:endParaRPr b="0" i="0" sz="1400" u="none" cap="none" strike="noStrike">
              <a:solidFill>
                <a:schemeClr val="dk1"/>
              </a:solidFill>
              <a:latin typeface="Sora"/>
              <a:ea typeface="Sora"/>
              <a:cs typeface="Sora"/>
              <a:sym typeface="Sora"/>
            </a:endParaRPr>
          </a:p>
        </p:txBody>
      </p:sp>
      <p:sp>
        <p:nvSpPr>
          <p:cNvPr id="1369" name="Google Shape;1369;p24"/>
          <p:cNvSpPr txBox="1"/>
          <p:nvPr/>
        </p:nvSpPr>
        <p:spPr>
          <a:xfrm>
            <a:off x="1149466" y="4109960"/>
            <a:ext cx="2494266" cy="52322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US" sz="2800">
                <a:solidFill>
                  <a:srgbClr val="FFFFFF"/>
                </a:solidFill>
                <a:latin typeface="Sora"/>
                <a:ea typeface="Sora"/>
                <a:cs typeface="Sora"/>
                <a:sym typeface="Sora"/>
              </a:rPr>
              <a:t>£</a:t>
            </a:r>
            <a:r>
              <a:rPr b="1" i="0" lang="en-US" sz="2800" u="none" cap="none" strike="noStrike">
                <a:solidFill>
                  <a:srgbClr val="FFFFFF"/>
                </a:solidFill>
                <a:latin typeface="Sora"/>
                <a:ea typeface="Sora"/>
                <a:cs typeface="Sora"/>
                <a:sym typeface="Sora"/>
              </a:rPr>
              <a:t>952,673</a:t>
            </a:r>
            <a:endParaRPr b="0" i="0" sz="1400" u="none" cap="none" strike="noStrike">
              <a:solidFill>
                <a:srgbClr val="FFFFFF"/>
              </a:solidFill>
              <a:latin typeface="Sora"/>
              <a:ea typeface="Sora"/>
              <a:cs typeface="Sora"/>
              <a:sym typeface="Sora"/>
            </a:endParaRPr>
          </a:p>
        </p:txBody>
      </p:sp>
      <p:sp>
        <p:nvSpPr>
          <p:cNvPr id="1370" name="Google Shape;1370;p24"/>
          <p:cNvSpPr txBox="1"/>
          <p:nvPr/>
        </p:nvSpPr>
        <p:spPr>
          <a:xfrm>
            <a:off x="1157254" y="4614153"/>
            <a:ext cx="2388753"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Sora"/>
                <a:ea typeface="Sora"/>
                <a:cs typeface="Sora"/>
                <a:sym typeface="Sora"/>
              </a:rPr>
              <a:t>in savings from improving SAT operations and strengthening risk prevention</a:t>
            </a:r>
            <a:endParaRPr b="0" i="0" sz="1400" u="none" cap="none" strike="noStrike">
              <a:solidFill>
                <a:srgbClr val="000000"/>
              </a:solidFill>
              <a:latin typeface="Sora"/>
              <a:ea typeface="Sora"/>
              <a:cs typeface="Sora"/>
              <a:sym typeface="Sora"/>
            </a:endParaRPr>
          </a:p>
        </p:txBody>
      </p:sp>
      <p:sp>
        <p:nvSpPr>
          <p:cNvPr id="1371" name="Google Shape;1371;p24"/>
          <p:cNvSpPr txBox="1"/>
          <p:nvPr/>
        </p:nvSpPr>
        <p:spPr>
          <a:xfrm>
            <a:off x="4106493" y="4002804"/>
            <a:ext cx="1577666" cy="33855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FFFFF"/>
                </a:solidFill>
                <a:latin typeface="Sora"/>
                <a:ea typeface="Sora"/>
                <a:cs typeface="Sora"/>
                <a:sym typeface="Sora"/>
              </a:rPr>
              <a:t>£</a:t>
            </a:r>
            <a:r>
              <a:rPr b="1" i="0" lang="en-US" sz="1600" u="none" cap="none" strike="noStrike">
                <a:solidFill>
                  <a:srgbClr val="FFFFFF"/>
                </a:solidFill>
                <a:latin typeface="Sora"/>
                <a:ea typeface="Sora"/>
                <a:cs typeface="Sora"/>
                <a:sym typeface="Sora"/>
              </a:rPr>
              <a:t>537,173</a:t>
            </a:r>
            <a:endParaRPr b="0" i="0" sz="1400" u="none" cap="none" strike="noStrike">
              <a:solidFill>
                <a:srgbClr val="FFFFFF"/>
              </a:solidFill>
              <a:latin typeface="Sora"/>
              <a:ea typeface="Sora"/>
              <a:cs typeface="Sora"/>
              <a:sym typeface="Sora"/>
            </a:endParaRPr>
          </a:p>
        </p:txBody>
      </p:sp>
      <p:sp>
        <p:nvSpPr>
          <p:cNvPr id="1372" name="Google Shape;1372;p24"/>
          <p:cNvSpPr txBox="1"/>
          <p:nvPr/>
        </p:nvSpPr>
        <p:spPr>
          <a:xfrm>
            <a:off x="4098261" y="4730357"/>
            <a:ext cx="1754391" cy="33855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FFFFF"/>
                </a:solidFill>
                <a:latin typeface="Sora"/>
                <a:ea typeface="Sora"/>
                <a:cs typeface="Sora"/>
                <a:sym typeface="Sora"/>
              </a:rPr>
              <a:t>£</a:t>
            </a:r>
            <a:r>
              <a:rPr b="1" i="0" lang="en-US" sz="1600" u="none" cap="none" strike="noStrike">
                <a:solidFill>
                  <a:srgbClr val="FFFFFF"/>
                </a:solidFill>
                <a:latin typeface="Sora"/>
                <a:ea typeface="Sora"/>
                <a:cs typeface="Sora"/>
                <a:sym typeface="Sora"/>
              </a:rPr>
              <a:t>415,500</a:t>
            </a:r>
            <a:endParaRPr b="0" i="0" sz="1400" u="none" cap="none" strike="noStrike">
              <a:solidFill>
                <a:srgbClr val="FFFFFF"/>
              </a:solidFill>
              <a:latin typeface="Sora"/>
              <a:ea typeface="Sora"/>
              <a:cs typeface="Sora"/>
              <a:sym typeface="Sora"/>
            </a:endParaRPr>
          </a:p>
        </p:txBody>
      </p:sp>
      <p:sp>
        <p:nvSpPr>
          <p:cNvPr id="1373" name="Google Shape;1373;p24"/>
          <p:cNvSpPr txBox="1"/>
          <p:nvPr/>
        </p:nvSpPr>
        <p:spPr>
          <a:xfrm>
            <a:off x="4106493" y="5457910"/>
            <a:ext cx="1800388" cy="33855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Sora"/>
                <a:ea typeface="Sora"/>
                <a:cs typeface="Sora"/>
                <a:sym typeface="Sora"/>
              </a:rPr>
              <a:t>257% ROI</a:t>
            </a:r>
            <a:endParaRPr b="0" i="0" sz="1400" u="none" cap="none" strike="noStrike">
              <a:solidFill>
                <a:srgbClr val="FFFFFF"/>
              </a:solidFill>
              <a:latin typeface="Sora"/>
              <a:ea typeface="Sora"/>
              <a:cs typeface="Sora"/>
              <a:sym typeface="Sora"/>
            </a:endParaRPr>
          </a:p>
        </p:txBody>
      </p:sp>
      <p:sp>
        <p:nvSpPr>
          <p:cNvPr id="1374" name="Google Shape;1374;p24"/>
          <p:cNvSpPr txBox="1"/>
          <p:nvPr/>
        </p:nvSpPr>
        <p:spPr>
          <a:xfrm>
            <a:off x="6139467" y="3926680"/>
            <a:ext cx="4446834"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2"/>
                </a:solidFill>
                <a:latin typeface="Sora SemiBold"/>
                <a:ea typeface="Sora SemiBold"/>
                <a:cs typeface="Sora SemiBold"/>
                <a:sym typeface="Sora SemiBold"/>
              </a:rPr>
              <a:t>in time earnings delivering security awareness training, compliance  training and phishing simulations</a:t>
            </a:r>
            <a:endParaRPr b="1" i="0" sz="1100" u="none" cap="none" strike="noStrike">
              <a:solidFill>
                <a:schemeClr val="accent2"/>
              </a:solidFill>
              <a:latin typeface="Sora SemiBold"/>
              <a:ea typeface="Sora SemiBold"/>
              <a:cs typeface="Sora SemiBold"/>
              <a:sym typeface="Sora SemiBold"/>
            </a:endParaRPr>
          </a:p>
        </p:txBody>
      </p:sp>
      <p:sp>
        <p:nvSpPr>
          <p:cNvPr id="1375" name="Google Shape;1375;p24"/>
          <p:cNvSpPr txBox="1"/>
          <p:nvPr/>
        </p:nvSpPr>
        <p:spPr>
          <a:xfrm>
            <a:off x="6145493" y="4802636"/>
            <a:ext cx="3903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2"/>
                </a:solidFill>
                <a:latin typeface="Sora SemiBold"/>
                <a:ea typeface="Sora SemiBold"/>
                <a:cs typeface="Sora SemiBold"/>
                <a:sym typeface="Sora SemiBold"/>
              </a:rPr>
              <a:t>reduction in risk exposure  over three years</a:t>
            </a:r>
            <a:endParaRPr b="1" i="0" sz="1100" u="none" cap="none" strike="noStrike">
              <a:solidFill>
                <a:schemeClr val="accent2"/>
              </a:solidFill>
              <a:latin typeface="Sora SemiBold"/>
              <a:ea typeface="Sora SemiBold"/>
              <a:cs typeface="Sora SemiBold"/>
              <a:sym typeface="Sora SemiBold"/>
            </a:endParaRPr>
          </a:p>
        </p:txBody>
      </p:sp>
      <p:sp>
        <p:nvSpPr>
          <p:cNvPr id="1376" name="Google Shape;1376;p24"/>
          <p:cNvSpPr txBox="1"/>
          <p:nvPr/>
        </p:nvSpPr>
        <p:spPr>
          <a:xfrm>
            <a:off x="6145493" y="5519783"/>
            <a:ext cx="383408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2"/>
                </a:solidFill>
                <a:latin typeface="Sora SemiBold"/>
                <a:ea typeface="Sora SemiBold"/>
                <a:cs typeface="Sora SemiBold"/>
                <a:sym typeface="Sora SemiBold"/>
              </a:rPr>
              <a:t>3.5 months payback period with a three-year ROI</a:t>
            </a:r>
            <a:endParaRPr b="1" i="0" sz="1400" u="none" cap="none" strike="noStrike">
              <a:solidFill>
                <a:schemeClr val="accent2"/>
              </a:solidFill>
              <a:latin typeface="Sora SemiBold"/>
              <a:ea typeface="Sora SemiBold"/>
              <a:cs typeface="Sora SemiBold"/>
              <a:sym typeface="Sora SemiBold"/>
            </a:endParaRPr>
          </a:p>
        </p:txBody>
      </p:sp>
      <p:sp>
        <p:nvSpPr>
          <p:cNvPr id="1377" name="Google Shape;1377;p24"/>
          <p:cNvSpPr txBox="1"/>
          <p:nvPr>
            <p:ph type="title"/>
          </p:nvPr>
        </p:nvSpPr>
        <p:spPr>
          <a:xfrm>
            <a:off x="415600" y="593367"/>
            <a:ext cx="11360800" cy="43088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0000"/>
              </a:buClr>
              <a:buSzPts val="3200"/>
              <a:buFont typeface="Rubik"/>
              <a:buNone/>
            </a:pPr>
            <a:r>
              <a:rPr b="0" i="0" lang="en-US" sz="3200" u="none" strike="noStrike">
                <a:solidFill>
                  <a:schemeClr val="dk1"/>
                </a:solidFill>
                <a:latin typeface="Rubik"/>
                <a:ea typeface="Rubik"/>
                <a:cs typeface="Rubik"/>
                <a:sym typeface="Rubik"/>
              </a:rPr>
              <a:t>Prove ROI to Your CEO and Board</a:t>
            </a:r>
            <a:endParaRPr b="0" sz="3200">
              <a:solidFill>
                <a:schemeClr val="dk1"/>
              </a:solidFill>
              <a:latin typeface="Rubik"/>
              <a:ea typeface="Rubik"/>
              <a:cs typeface="Rubik"/>
              <a:sym typeface="Rubik"/>
            </a:endParaRPr>
          </a:p>
        </p:txBody>
      </p:sp>
      <p:sp>
        <p:nvSpPr>
          <p:cNvPr id="1378" name="Google Shape;1378;p24"/>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25"/>
          <p:cNvSpPr txBox="1"/>
          <p:nvPr>
            <p:ph type="ctrTitle"/>
          </p:nvPr>
        </p:nvSpPr>
        <p:spPr>
          <a:xfrm>
            <a:off x="415600" y="1997467"/>
            <a:ext cx="6400800" cy="183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accent5"/>
              </a:buClr>
              <a:buSzPts val="3600"/>
              <a:buNone/>
            </a:pPr>
            <a:r>
              <a:rPr lang="en-US" sz="6000">
                <a:solidFill>
                  <a:schemeClr val="dk1"/>
                </a:solidFil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8" name="Shape 1178"/>
        <p:cNvGrpSpPr/>
        <p:nvPr/>
      </p:nvGrpSpPr>
      <p:grpSpPr>
        <a:xfrm>
          <a:off x="0" y="0"/>
          <a:ext cx="0" cy="0"/>
          <a:chOff x="0" y="0"/>
          <a:chExt cx="0" cy="0"/>
        </a:xfrm>
      </p:grpSpPr>
      <p:sp>
        <p:nvSpPr>
          <p:cNvPr id="1179" name="Google Shape;1179;p5"/>
          <p:cNvSpPr txBox="1"/>
          <p:nvPr/>
        </p:nvSpPr>
        <p:spPr>
          <a:xfrm>
            <a:off x="5326063" y="1757074"/>
            <a:ext cx="6294300" cy="1097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F4523"/>
              </a:buClr>
              <a:buSzPts val="3200"/>
              <a:buFont typeface="Rubik"/>
              <a:buNone/>
            </a:pPr>
            <a:r>
              <a:rPr b="0" i="0" lang="en-US" sz="2800" u="none" cap="none" strike="noStrike">
                <a:solidFill>
                  <a:schemeClr val="accent1"/>
                </a:solidFill>
                <a:latin typeface="Sora"/>
                <a:ea typeface="Sora"/>
                <a:cs typeface="Sora"/>
                <a:sym typeface="Sora"/>
              </a:rPr>
              <a:t>You Face Unprecedented </a:t>
            </a:r>
            <a:br>
              <a:rPr b="0" i="0" lang="en-US" sz="2800" u="none" cap="none" strike="noStrike">
                <a:solidFill>
                  <a:schemeClr val="accent1"/>
                </a:solidFill>
                <a:latin typeface="Sora"/>
                <a:ea typeface="Sora"/>
                <a:cs typeface="Sora"/>
                <a:sym typeface="Sora"/>
              </a:rPr>
            </a:br>
            <a:r>
              <a:rPr b="0" i="0" lang="en-US" sz="2800" u="none" cap="none" strike="noStrike">
                <a:solidFill>
                  <a:schemeClr val="accent1"/>
                </a:solidFill>
                <a:latin typeface="Sora"/>
                <a:ea typeface="Sora"/>
                <a:cs typeface="Sora"/>
                <a:sym typeface="Sora"/>
              </a:rPr>
              <a:t>Security Challenges Every Day</a:t>
            </a:r>
            <a:endParaRPr b="0" i="0" sz="1400" u="none" cap="none" strike="noStrike">
              <a:solidFill>
                <a:srgbClr val="000000"/>
              </a:solidFill>
              <a:latin typeface="Arial"/>
              <a:ea typeface="Arial"/>
              <a:cs typeface="Arial"/>
              <a:sym typeface="Arial"/>
            </a:endParaRPr>
          </a:p>
        </p:txBody>
      </p:sp>
      <p:sp>
        <p:nvSpPr>
          <p:cNvPr id="1180" name="Google Shape;1180;p5"/>
          <p:cNvSpPr txBox="1"/>
          <p:nvPr>
            <p:ph idx="12" type="sldNum"/>
          </p:nvPr>
        </p:nvSpPr>
        <p:spPr>
          <a:xfrm>
            <a:off x="115012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4" name="Shape 1184"/>
        <p:cNvGrpSpPr/>
        <p:nvPr/>
      </p:nvGrpSpPr>
      <p:grpSpPr>
        <a:xfrm>
          <a:off x="0" y="0"/>
          <a:ext cx="0" cy="0"/>
          <a:chOff x="0" y="0"/>
          <a:chExt cx="0" cy="0"/>
        </a:xfrm>
      </p:grpSpPr>
      <p:sp>
        <p:nvSpPr>
          <p:cNvPr id="1185" name="Google Shape;1185;p8"/>
          <p:cNvSpPr txBox="1"/>
          <p:nvPr/>
        </p:nvSpPr>
        <p:spPr>
          <a:xfrm>
            <a:off x="772124" y="2828835"/>
            <a:ext cx="48714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93C"/>
                </a:solidFill>
                <a:latin typeface="Sora"/>
                <a:ea typeface="Sora"/>
                <a:cs typeface="Sora"/>
                <a:sym typeface="Sora"/>
              </a:rPr>
              <a:t>These three issues are absolutely </a:t>
            </a:r>
            <a:r>
              <a:rPr b="0" i="0" lang="en-US" sz="1800" u="none" cap="none" strike="noStrike">
                <a:solidFill>
                  <a:srgbClr val="EF4523"/>
                </a:solidFill>
                <a:latin typeface="Sora"/>
                <a:ea typeface="Sora"/>
                <a:cs typeface="Sora"/>
                <a:sym typeface="Sora"/>
              </a:rPr>
              <a:t>99% of</a:t>
            </a:r>
            <a:endParaRPr b="0" i="0" sz="1400" u="none" cap="none" strike="noStrike">
              <a:solidFill>
                <a:srgbClr val="EF4523"/>
              </a:solidFill>
              <a:latin typeface="Sora"/>
              <a:ea typeface="Sora"/>
              <a:cs typeface="Sora"/>
              <a:sym typeface="Sora"/>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EF4523"/>
                </a:solidFill>
                <a:latin typeface="Sora"/>
                <a:ea typeface="Sora"/>
                <a:cs typeface="Sora"/>
                <a:sym typeface="Sora"/>
              </a:rPr>
              <a:t>your problem.</a:t>
            </a:r>
            <a:r>
              <a:rPr b="0" i="0" lang="en-US" sz="1800" u="none" cap="none" strike="noStrike">
                <a:solidFill>
                  <a:srgbClr val="00293C"/>
                </a:solidFill>
                <a:latin typeface="Sora"/>
                <a:ea typeface="Sora"/>
                <a:cs typeface="Sora"/>
                <a:sym typeface="Sora"/>
              </a:rPr>
              <a:t> How much of your day is</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93C"/>
                </a:solidFill>
                <a:latin typeface="Sora"/>
                <a:ea typeface="Sora"/>
                <a:cs typeface="Sora"/>
                <a:sym typeface="Sora"/>
              </a:rPr>
              <a:t>spent focusing on resolving these three problems vs. everything else?</a:t>
            </a:r>
            <a:endParaRPr b="0" i="0" sz="1400" u="none" cap="none" strike="noStrike">
              <a:solidFill>
                <a:srgbClr val="000000"/>
              </a:solidFill>
              <a:latin typeface="Sora"/>
              <a:ea typeface="Sora"/>
              <a:cs typeface="Sora"/>
              <a:sym typeface="Sora"/>
            </a:endParaRPr>
          </a:p>
        </p:txBody>
      </p:sp>
      <p:sp>
        <p:nvSpPr>
          <p:cNvPr id="1186" name="Google Shape;1186;p8"/>
          <p:cNvSpPr txBox="1"/>
          <p:nvPr>
            <p:ph type="title"/>
          </p:nvPr>
        </p:nvSpPr>
        <p:spPr>
          <a:xfrm>
            <a:off x="772125" y="1182657"/>
            <a:ext cx="6295200" cy="150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Rubik"/>
              <a:buNone/>
            </a:pPr>
            <a:r>
              <a:rPr b="0" lang="en-US" sz="2800">
                <a:solidFill>
                  <a:schemeClr val="dk1"/>
                </a:solidFill>
                <a:latin typeface="Sora"/>
                <a:ea typeface="Sora"/>
                <a:cs typeface="Sora"/>
                <a:sym typeface="Sora"/>
              </a:rPr>
              <a:t>Did you know that only three things account for 99% of the cybersecurity challenges?</a:t>
            </a:r>
            <a:endParaRPr b="0" sz="2800">
              <a:solidFill>
                <a:schemeClr val="dk1"/>
              </a:solidFill>
              <a:latin typeface="Sora"/>
              <a:ea typeface="Sora"/>
              <a:cs typeface="Sora"/>
              <a:sym typeface="Sora"/>
            </a:endParaRPr>
          </a:p>
        </p:txBody>
      </p:sp>
      <p:sp>
        <p:nvSpPr>
          <p:cNvPr id="1187" name="Google Shape;1187;p8"/>
          <p:cNvSpPr/>
          <p:nvPr/>
        </p:nvSpPr>
        <p:spPr>
          <a:xfrm>
            <a:off x="867266" y="825086"/>
            <a:ext cx="631500" cy="5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Sora"/>
              <a:ea typeface="Sora"/>
              <a:cs typeface="Sora"/>
              <a:sym typeface="Sora"/>
            </a:endParaRPr>
          </a:p>
        </p:txBody>
      </p:sp>
      <p:sp>
        <p:nvSpPr>
          <p:cNvPr id="1188" name="Google Shape;1188;p8"/>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descr="A white circle in the dark&#10;&#10;AI-generated content may be incorrect." id="1193" name="Google Shape;1193;p9"/>
          <p:cNvPicPr preferRelativeResize="0"/>
          <p:nvPr/>
        </p:nvPicPr>
        <p:blipFill rotWithShape="1">
          <a:blip r:embed="rId3">
            <a:alphaModFix/>
          </a:blip>
          <a:srcRect b="0" l="0" r="0" t="0"/>
          <a:stretch/>
        </p:blipFill>
        <p:spPr>
          <a:xfrm rot="10800000">
            <a:off x="2784663" y="-423399"/>
            <a:ext cx="6622675" cy="6857999"/>
          </a:xfrm>
          <a:prstGeom prst="rect">
            <a:avLst/>
          </a:prstGeom>
          <a:noFill/>
          <a:ln>
            <a:noFill/>
          </a:ln>
        </p:spPr>
      </p:pic>
      <p:sp>
        <p:nvSpPr>
          <p:cNvPr id="1194" name="Google Shape;1194;p9"/>
          <p:cNvSpPr txBox="1"/>
          <p:nvPr>
            <p:ph type="title"/>
          </p:nvPr>
        </p:nvSpPr>
        <p:spPr>
          <a:xfrm>
            <a:off x="415600" y="1791760"/>
            <a:ext cx="11360700" cy="1122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3200"/>
              <a:buFont typeface="Rubik"/>
              <a:buNone/>
            </a:pPr>
            <a:r>
              <a:rPr b="0" lang="en-US" sz="3200" u="none" strike="noStrike">
                <a:solidFill>
                  <a:schemeClr val="accent1"/>
                </a:solidFill>
                <a:latin typeface="Sora"/>
                <a:ea typeface="Sora"/>
                <a:cs typeface="Sora"/>
                <a:sym typeface="Sora"/>
              </a:rPr>
              <a:t>People are a </a:t>
            </a:r>
            <a:br>
              <a:rPr b="0" lang="en-US" sz="3200" u="none" strike="noStrike">
                <a:solidFill>
                  <a:schemeClr val="accent1"/>
                </a:solidFill>
                <a:latin typeface="Sora"/>
                <a:ea typeface="Sora"/>
                <a:cs typeface="Sora"/>
                <a:sym typeface="Sora"/>
              </a:rPr>
            </a:br>
            <a:r>
              <a:rPr b="0" lang="en-US" sz="3200" u="none" strike="noStrike">
                <a:solidFill>
                  <a:schemeClr val="dk1"/>
                </a:solidFill>
                <a:latin typeface="Sora"/>
                <a:ea typeface="Sora"/>
                <a:cs typeface="Sora"/>
                <a:sym typeface="Sora"/>
              </a:rPr>
              <a:t>critical layer </a:t>
            </a:r>
            <a:r>
              <a:rPr b="0" lang="en-US" sz="3200" u="none" strike="noStrike">
                <a:solidFill>
                  <a:schemeClr val="accent1"/>
                </a:solidFill>
                <a:latin typeface="Sora"/>
                <a:ea typeface="Sora"/>
                <a:cs typeface="Sora"/>
                <a:sym typeface="Sora"/>
              </a:rPr>
              <a:t>within </a:t>
            </a:r>
            <a:br>
              <a:rPr b="0" lang="en-US" sz="3200" u="none" strike="noStrike">
                <a:solidFill>
                  <a:schemeClr val="accent1"/>
                </a:solidFill>
                <a:latin typeface="Sora"/>
                <a:ea typeface="Sora"/>
                <a:cs typeface="Sora"/>
                <a:sym typeface="Sora"/>
              </a:rPr>
            </a:br>
            <a:r>
              <a:rPr b="0" lang="en-US" sz="3200" u="none" strike="noStrike">
                <a:solidFill>
                  <a:schemeClr val="accent1"/>
                </a:solidFill>
                <a:latin typeface="Sora"/>
                <a:ea typeface="Sora"/>
                <a:cs typeface="Sora"/>
                <a:sym typeface="Sora"/>
              </a:rPr>
              <a:t>the fabric of your </a:t>
            </a:r>
            <a:br>
              <a:rPr b="0" lang="en-US" sz="3200" u="none" strike="noStrike">
                <a:solidFill>
                  <a:schemeClr val="accent1"/>
                </a:solidFill>
                <a:latin typeface="Sora"/>
                <a:ea typeface="Sora"/>
                <a:cs typeface="Sora"/>
                <a:sym typeface="Sora"/>
              </a:rPr>
            </a:br>
            <a:r>
              <a:rPr b="0" lang="en-US" sz="3200" u="none" strike="noStrike">
                <a:solidFill>
                  <a:schemeClr val="dk1"/>
                </a:solidFill>
                <a:latin typeface="Sora"/>
                <a:ea typeface="Sora"/>
                <a:cs typeface="Sora"/>
                <a:sym typeface="Sora"/>
              </a:rPr>
              <a:t>security programs</a:t>
            </a:r>
            <a:endParaRPr b="0" sz="3200">
              <a:solidFill>
                <a:schemeClr val="dk1"/>
              </a:solidFill>
              <a:latin typeface="Sora"/>
              <a:ea typeface="Sora"/>
              <a:cs typeface="Sora"/>
              <a:sym typeface="Sora"/>
            </a:endParaRPr>
          </a:p>
        </p:txBody>
      </p:sp>
      <p:sp>
        <p:nvSpPr>
          <p:cNvPr id="1195" name="Google Shape;1195;p9"/>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pic>
        <p:nvPicPr>
          <p:cNvPr descr="A group of people standing together&#10;&#10;AI-generated content may be incorrect." id="1196" name="Google Shape;1196;p9"/>
          <p:cNvPicPr preferRelativeResize="0"/>
          <p:nvPr/>
        </p:nvPicPr>
        <p:blipFill rotWithShape="1">
          <a:blip r:embed="rId4">
            <a:alphaModFix/>
          </a:blip>
          <a:srcRect b="0" l="0" r="0" t="0"/>
          <a:stretch/>
        </p:blipFill>
        <p:spPr>
          <a:xfrm>
            <a:off x="4165045" y="790832"/>
            <a:ext cx="7716939" cy="50168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1"/>
          <p:cNvSpPr txBox="1"/>
          <p:nvPr>
            <p:ph type="ctrTitle"/>
          </p:nvPr>
        </p:nvSpPr>
        <p:spPr>
          <a:xfrm>
            <a:off x="415600" y="1997467"/>
            <a:ext cx="6400800" cy="1839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3600"/>
              <a:buNone/>
            </a:pPr>
            <a:r>
              <a:rPr b="0" lang="en-US">
                <a:latin typeface="Sora"/>
                <a:ea typeface="Sora"/>
                <a:cs typeface="Sora"/>
                <a:sym typeface="Sora"/>
              </a:rPr>
              <a:t>Strengthening Your</a:t>
            </a:r>
            <a:br>
              <a:rPr b="0" lang="en-US">
                <a:latin typeface="Sora"/>
                <a:ea typeface="Sora"/>
                <a:cs typeface="Sora"/>
                <a:sym typeface="Sora"/>
              </a:rPr>
            </a:br>
            <a:r>
              <a:rPr b="0" lang="en-US">
                <a:latin typeface="Sora"/>
                <a:ea typeface="Sora"/>
                <a:cs typeface="Sora"/>
                <a:sym typeface="Sora"/>
              </a:rPr>
              <a:t>Security Culture</a:t>
            </a:r>
            <a:endParaRPr b="0" i="1">
              <a:latin typeface="Sora SemiBold"/>
              <a:ea typeface="Sora SemiBold"/>
              <a:cs typeface="Sora SemiBold"/>
              <a:sym typeface="Sora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2"/>
          <p:cNvSpPr txBox="1"/>
          <p:nvPr>
            <p:ph type="title"/>
          </p:nvPr>
        </p:nvSpPr>
        <p:spPr>
          <a:xfrm>
            <a:off x="415600" y="449667"/>
            <a:ext cx="4876800" cy="1007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200"/>
              <a:buFont typeface="Rubik"/>
              <a:buNone/>
            </a:pPr>
            <a:r>
              <a:rPr b="0" i="0" lang="en-US" sz="3200" u="none" strike="noStrike">
                <a:solidFill>
                  <a:schemeClr val="accent1"/>
                </a:solidFill>
                <a:latin typeface="Sora"/>
                <a:ea typeface="Sora"/>
                <a:cs typeface="Sora"/>
                <a:sym typeface="Sora"/>
              </a:rPr>
              <a:t>How Can You Protect Your Organization?</a:t>
            </a:r>
            <a:endParaRPr b="0" sz="3200">
              <a:solidFill>
                <a:schemeClr val="accent1"/>
              </a:solidFill>
              <a:latin typeface="Sora"/>
              <a:ea typeface="Sora"/>
              <a:cs typeface="Sora"/>
              <a:sym typeface="Sora"/>
            </a:endParaRPr>
          </a:p>
        </p:txBody>
      </p:sp>
      <p:pic>
        <p:nvPicPr>
          <p:cNvPr descr="A person holding a phone&#10;&#10;AI-generated content may be incorrect." id="1207" name="Google Shape;1207;p12"/>
          <p:cNvPicPr preferRelativeResize="0"/>
          <p:nvPr>
            <p:ph idx="2" type="pic"/>
          </p:nvPr>
        </p:nvPicPr>
        <p:blipFill rotWithShape="1">
          <a:blip r:embed="rId3">
            <a:alphaModFix/>
          </a:blip>
          <a:srcRect b="-7137" l="0" r="-59" t="-42183"/>
          <a:stretch/>
        </p:blipFill>
        <p:spPr>
          <a:xfrm flipH="1">
            <a:off x="7182467" y="-3186600"/>
            <a:ext cx="10806900" cy="10806900"/>
          </a:xfrm>
          <a:prstGeom prst="ellipse">
            <a:avLst/>
          </a:prstGeom>
          <a:noFill/>
          <a:ln>
            <a:noFill/>
          </a:ln>
        </p:spPr>
      </p:pic>
      <p:sp>
        <p:nvSpPr>
          <p:cNvPr id="1208" name="Google Shape;1208;p12"/>
          <p:cNvSpPr txBox="1"/>
          <p:nvPr/>
        </p:nvSpPr>
        <p:spPr>
          <a:xfrm>
            <a:off x="415600" y="1511377"/>
            <a:ext cx="5578800" cy="430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101820"/>
                </a:solidFill>
                <a:latin typeface="Sora"/>
                <a:ea typeface="Sora"/>
                <a:cs typeface="Sora"/>
                <a:sym typeface="Sora"/>
              </a:rPr>
              <a:t>Users are unaware of the internet dangers </a:t>
            </a:r>
            <a:r>
              <a:rPr b="0" i="0" lang="en-US" sz="1600" u="none" cap="none" strike="noStrike">
                <a:solidFill>
                  <a:srgbClr val="101820"/>
                </a:solidFill>
                <a:latin typeface="Sora"/>
                <a:ea typeface="Sora"/>
                <a:cs typeface="Sora"/>
                <a:sym typeface="Sora"/>
              </a:rPr>
              <a:t>and get tricked by social engineering to click on a malicious link in a (spear) phishing email or opening an email attachment they did not ask for.</a:t>
            </a:r>
            <a:endParaRPr b="1" i="0" sz="1600" u="none" cap="none" strike="noStrike">
              <a:solidFill>
                <a:srgbClr val="10182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101820"/>
                </a:solidFill>
                <a:latin typeface="Sora"/>
                <a:ea typeface="Sora"/>
                <a:cs typeface="Sora"/>
                <a:sym typeface="Sora"/>
              </a:rPr>
            </a:br>
            <a:r>
              <a:rPr b="0" i="0" lang="en-US" sz="1600" u="none" cap="none" strike="noStrike">
                <a:solidFill>
                  <a:srgbClr val="101820"/>
                </a:solidFill>
                <a:latin typeface="Sora"/>
                <a:ea typeface="Sora"/>
                <a:cs typeface="Sora"/>
                <a:sym typeface="Sora"/>
              </a:rPr>
              <a:t>Employees have a false sense of security and believe their </a:t>
            </a:r>
            <a:r>
              <a:rPr b="1" i="0" lang="en-US" sz="1600" u="none" cap="none" strike="noStrike">
                <a:solidFill>
                  <a:srgbClr val="101820"/>
                </a:solidFill>
                <a:latin typeface="Sora"/>
                <a:ea typeface="Sora"/>
                <a:cs typeface="Sora"/>
                <a:sym typeface="Sora"/>
              </a:rPr>
              <a:t>antivirus</a:t>
            </a:r>
            <a:r>
              <a:rPr b="0" i="0" lang="en-US" sz="1600" u="none" cap="none" strike="noStrike">
                <a:solidFill>
                  <a:srgbClr val="101820"/>
                </a:solidFill>
                <a:latin typeface="Sora"/>
                <a:ea typeface="Sora"/>
                <a:cs typeface="Sora"/>
                <a:sym typeface="Sora"/>
              </a:rPr>
              <a:t> has them covered. With the firehose of spam and malicious email that attack your network, </a:t>
            </a:r>
            <a:r>
              <a:rPr b="1" i="0" lang="en-US" sz="1600" u="none" cap="none" strike="noStrike">
                <a:solidFill>
                  <a:srgbClr val="101820"/>
                </a:solidFill>
                <a:latin typeface="Sora"/>
                <a:ea typeface="Sora"/>
                <a:cs typeface="Sora"/>
                <a:sym typeface="Sora"/>
              </a:rPr>
              <a:t>approximately 20% of phishing emails bypass Microsoft 365 and SEGs*</a:t>
            </a:r>
            <a:endParaRPr b="0" i="0" sz="1400" u="none" cap="none" strike="noStrike">
              <a:solidFill>
                <a:srgbClr val="10182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101820"/>
                </a:solidFill>
                <a:latin typeface="Sora"/>
                <a:ea typeface="Sora"/>
                <a:cs typeface="Sora"/>
                <a:sym typeface="Sora"/>
              </a:rPr>
            </a:br>
            <a:r>
              <a:rPr b="0" i="0" lang="en-US" sz="1600" u="none" cap="none" strike="noStrike">
                <a:solidFill>
                  <a:srgbClr val="101820"/>
                </a:solidFill>
                <a:latin typeface="Sora"/>
                <a:ea typeface="Sora"/>
                <a:cs typeface="Sora"/>
                <a:sym typeface="Sora"/>
              </a:rPr>
              <a:t>Backups don't always work, or it takes days to restore a system.</a:t>
            </a:r>
            <a:endParaRPr b="0" i="0" sz="1400" u="none" cap="none" strike="noStrike">
              <a:solidFill>
                <a:srgbClr val="10182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101820"/>
                </a:solidFill>
                <a:latin typeface="Sora"/>
                <a:ea typeface="Sora"/>
                <a:cs typeface="Sora"/>
                <a:sym typeface="Sora"/>
              </a:rPr>
            </a:br>
            <a:r>
              <a:rPr b="0" i="0" lang="en-US" sz="1600" u="none" cap="none" strike="noStrike">
                <a:solidFill>
                  <a:srgbClr val="101820"/>
                </a:solidFill>
                <a:latin typeface="Sora"/>
                <a:ea typeface="Sora"/>
                <a:cs typeface="Sora"/>
                <a:sym typeface="Sora"/>
              </a:rPr>
              <a:t>Today, an essential, additional security layer is to have your workforce be your </a:t>
            </a:r>
            <a:r>
              <a:rPr b="1" i="0" lang="en-US" sz="1600" u="none" cap="none" strike="noStrike">
                <a:solidFill>
                  <a:srgbClr val="101820"/>
                </a:solidFill>
                <a:latin typeface="Sora"/>
                <a:ea typeface="Sora"/>
                <a:cs typeface="Sora"/>
                <a:sym typeface="Sora"/>
              </a:rPr>
              <a:t>last line of defense. </a:t>
            </a:r>
            <a:endParaRPr b="0" i="0" sz="1400" u="none" cap="none" strike="noStrike">
              <a:solidFill>
                <a:srgbClr val="10182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Rubik"/>
              <a:ea typeface="Rubik"/>
              <a:cs typeface="Rubik"/>
              <a:sym typeface="Rubik"/>
            </a:endParaRPr>
          </a:p>
        </p:txBody>
      </p:sp>
      <p:sp>
        <p:nvSpPr>
          <p:cNvPr id="1209" name="Google Shape;1209;p12"/>
          <p:cNvSpPr txBox="1"/>
          <p:nvPr/>
        </p:nvSpPr>
        <p:spPr>
          <a:xfrm>
            <a:off x="415600" y="5889708"/>
            <a:ext cx="62007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929292"/>
                </a:solidFill>
                <a:latin typeface="Rubik"/>
                <a:ea typeface="Rubik"/>
                <a:cs typeface="Rubik"/>
                <a:sym typeface="Rubik"/>
              </a:rPr>
              <a:t>* KnowBe4 Egress 2024 Phishing Threat Trends Report</a:t>
            </a:r>
            <a:endParaRPr b="0" i="0" sz="900" u="none" cap="none" strike="noStrike">
              <a:solidFill>
                <a:srgbClr val="929292"/>
              </a:solidFill>
              <a:latin typeface="Rubik"/>
              <a:ea typeface="Rubik"/>
              <a:cs typeface="Rubik"/>
              <a:sym typeface="Rubik"/>
            </a:endParaRPr>
          </a:p>
        </p:txBody>
      </p:sp>
      <p:sp>
        <p:nvSpPr>
          <p:cNvPr id="1210" name="Google Shape;1210;p12"/>
          <p:cNvSpPr txBox="1"/>
          <p:nvPr>
            <p:ph idx="12" type="sldNum"/>
          </p:nvPr>
        </p:nvSpPr>
        <p:spPr>
          <a:xfrm>
            <a:off x="115016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4"/>
          <p:cNvSpPr txBox="1"/>
          <p:nvPr>
            <p:ph idx="4294967295" type="body"/>
          </p:nvPr>
        </p:nvSpPr>
        <p:spPr>
          <a:xfrm>
            <a:off x="838200" y="1219200"/>
            <a:ext cx="10515600" cy="95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1600"/>
              <a:buNone/>
            </a:pPr>
            <a:r>
              <a:rPr lang="en-US" sz="1600" u="none" strike="noStrike">
                <a:solidFill>
                  <a:schemeClr val="accent2"/>
                </a:solidFill>
                <a:latin typeface="Sora"/>
                <a:ea typeface="Sora"/>
                <a:cs typeface="Sora"/>
                <a:sym typeface="Sora"/>
              </a:rPr>
              <a:t>A strong security culture means more secure employee behaviors and reduced organizational risk.</a:t>
            </a:r>
            <a:endParaRPr sz="1600">
              <a:solidFill>
                <a:schemeClr val="accent2"/>
              </a:solidFill>
              <a:latin typeface="Sora"/>
              <a:ea typeface="Sora"/>
              <a:cs typeface="Sora"/>
              <a:sym typeface="Sora"/>
            </a:endParaRPr>
          </a:p>
          <a:p>
            <a:pPr indent="0" lvl="0" marL="0" rtl="0" algn="l">
              <a:lnSpc>
                <a:spcPct val="90000"/>
              </a:lnSpc>
              <a:spcBef>
                <a:spcPts val="800"/>
              </a:spcBef>
              <a:spcAft>
                <a:spcPts val="0"/>
              </a:spcAft>
              <a:buClr>
                <a:srgbClr val="595959"/>
              </a:buClr>
              <a:buSzPts val="1600"/>
              <a:buNone/>
            </a:pPr>
            <a:r>
              <a:rPr lang="en-US" sz="1600" u="none" strike="noStrike">
                <a:solidFill>
                  <a:schemeClr val="accent2"/>
                </a:solidFill>
                <a:latin typeface="Sora"/>
                <a:ea typeface="Sora"/>
                <a:cs typeface="Sora"/>
                <a:sym typeface="Sora"/>
              </a:rPr>
              <a:t>As security awareness, behavior and culture increases, the likelihood of human-related breach </a:t>
            </a:r>
            <a:br>
              <a:rPr lang="en-US" sz="1600" u="none" strike="noStrike">
                <a:solidFill>
                  <a:schemeClr val="accent2"/>
                </a:solidFill>
                <a:latin typeface="Sora"/>
                <a:ea typeface="Sora"/>
                <a:cs typeface="Sora"/>
                <a:sym typeface="Sora"/>
              </a:rPr>
            </a:br>
            <a:r>
              <a:rPr lang="en-US" sz="1600" u="none" strike="noStrike">
                <a:solidFill>
                  <a:schemeClr val="accent2"/>
                </a:solidFill>
                <a:latin typeface="Sora"/>
                <a:ea typeface="Sora"/>
                <a:cs typeface="Sora"/>
                <a:sym typeface="Sora"/>
              </a:rPr>
              <a:t>and cost of remediation decreases.</a:t>
            </a:r>
            <a:endParaRPr sz="1600">
              <a:solidFill>
                <a:schemeClr val="accent2"/>
              </a:solidFill>
              <a:latin typeface="Sora"/>
              <a:ea typeface="Sora"/>
              <a:cs typeface="Sora"/>
              <a:sym typeface="Sora"/>
            </a:endParaRPr>
          </a:p>
          <a:p>
            <a:pPr indent="0" lvl="0" marL="0" rtl="0" algn="l">
              <a:lnSpc>
                <a:spcPct val="90000"/>
              </a:lnSpc>
              <a:spcBef>
                <a:spcPts val="1000"/>
              </a:spcBef>
              <a:spcAft>
                <a:spcPts val="0"/>
              </a:spcAft>
              <a:buClr>
                <a:schemeClr val="dk1"/>
              </a:buClr>
              <a:buSzPts val="2000"/>
              <a:buNone/>
            </a:pPr>
            <a:r>
              <a:t/>
            </a:r>
            <a:endParaRPr sz="2000">
              <a:solidFill>
                <a:schemeClr val="accent2"/>
              </a:solidFill>
            </a:endParaRPr>
          </a:p>
        </p:txBody>
      </p:sp>
      <p:sp>
        <p:nvSpPr>
          <p:cNvPr id="1216" name="Google Shape;1216;p14"/>
          <p:cNvSpPr txBox="1"/>
          <p:nvPr>
            <p:ph idx="4294967295" type="title"/>
          </p:nvPr>
        </p:nvSpPr>
        <p:spPr>
          <a:xfrm>
            <a:off x="872777" y="411163"/>
            <a:ext cx="10515600" cy="69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Rubik"/>
              <a:buNone/>
            </a:pPr>
            <a:r>
              <a:rPr b="0" i="0" lang="en-US" sz="3200" u="none" strike="noStrike">
                <a:solidFill>
                  <a:schemeClr val="dk1"/>
                </a:solidFill>
                <a:latin typeface="Sora"/>
                <a:ea typeface="Sora"/>
                <a:cs typeface="Sora"/>
                <a:sym typeface="Sora"/>
              </a:rPr>
              <a:t>Develop A Strong Security Culture To Reduce Risk</a:t>
            </a:r>
            <a:endParaRPr b="0" sz="3200">
              <a:solidFill>
                <a:schemeClr val="dk1"/>
              </a:solidFill>
              <a:latin typeface="Sora"/>
              <a:ea typeface="Sora"/>
              <a:cs typeface="Sora"/>
              <a:sym typeface="Sora"/>
            </a:endParaRPr>
          </a:p>
        </p:txBody>
      </p:sp>
      <p:pic>
        <p:nvPicPr>
          <p:cNvPr id="1217" name="Google Shape;1217;p14"/>
          <p:cNvPicPr preferRelativeResize="0"/>
          <p:nvPr/>
        </p:nvPicPr>
        <p:blipFill rotWithShape="1">
          <a:blip r:embed="rId3">
            <a:alphaModFix/>
          </a:blip>
          <a:srcRect b="0" l="0" r="0" t="0"/>
          <a:stretch/>
        </p:blipFill>
        <p:spPr>
          <a:xfrm>
            <a:off x="778520" y="2433073"/>
            <a:ext cx="10805291" cy="3318767"/>
          </a:xfrm>
          <a:prstGeom prst="rect">
            <a:avLst/>
          </a:prstGeom>
          <a:noFill/>
          <a:ln>
            <a:noFill/>
          </a:ln>
        </p:spPr>
      </p:pic>
      <p:sp>
        <p:nvSpPr>
          <p:cNvPr id="1218" name="Google Shape;1218;p14"/>
          <p:cNvSpPr txBox="1"/>
          <p:nvPr/>
        </p:nvSpPr>
        <p:spPr>
          <a:xfrm>
            <a:off x="872777" y="2785896"/>
            <a:ext cx="20394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Rubik"/>
                <a:ea typeface="Rubik"/>
                <a:cs typeface="Rubik"/>
                <a:sym typeface="Rubik"/>
              </a:rPr>
              <a:t>Basic Compliance</a:t>
            </a:r>
            <a:endParaRPr b="1" i="0" sz="1300" u="none" cap="none" strike="noStrike">
              <a:solidFill>
                <a:srgbClr val="000000"/>
              </a:solidFill>
              <a:latin typeface="Rubik"/>
              <a:ea typeface="Rubik"/>
              <a:cs typeface="Rubik"/>
              <a:sym typeface="Rubik"/>
            </a:endParaRPr>
          </a:p>
        </p:txBody>
      </p:sp>
      <p:sp>
        <p:nvSpPr>
          <p:cNvPr id="1219" name="Google Shape;1219;p14"/>
          <p:cNvSpPr txBox="1"/>
          <p:nvPr/>
        </p:nvSpPr>
        <p:spPr>
          <a:xfrm>
            <a:off x="3023113" y="2714033"/>
            <a:ext cx="2039400" cy="4194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1300"/>
              <a:buFont typeface="Arial"/>
              <a:buNone/>
            </a:pPr>
            <a:r>
              <a:rPr b="1" i="0" lang="en-US" sz="1200" u="none" cap="none" strike="noStrike">
                <a:solidFill>
                  <a:srgbClr val="FFFFFF"/>
                </a:solidFill>
                <a:latin typeface="Sora"/>
                <a:ea typeface="Sora"/>
                <a:cs typeface="Sora"/>
                <a:sym typeface="Sora"/>
              </a:rPr>
              <a:t>Security Awareness</a:t>
            </a:r>
            <a:br>
              <a:rPr b="1" i="0" lang="en-US" sz="1200" u="none" cap="none" strike="noStrike">
                <a:solidFill>
                  <a:srgbClr val="FFFFFF"/>
                </a:solidFill>
                <a:latin typeface="Sora"/>
                <a:ea typeface="Sora"/>
                <a:cs typeface="Sora"/>
                <a:sym typeface="Sora"/>
              </a:rPr>
            </a:br>
            <a:r>
              <a:rPr b="1" i="0" lang="en-US" sz="1300" u="none" cap="none" strike="noStrike">
                <a:solidFill>
                  <a:srgbClr val="FFFFFF"/>
                </a:solidFill>
                <a:latin typeface="Sora"/>
                <a:ea typeface="Sora"/>
                <a:cs typeface="Sora"/>
                <a:sym typeface="Sora"/>
              </a:rPr>
              <a:t>Foundation</a:t>
            </a:r>
            <a:endParaRPr b="1" i="0" sz="1300" u="none" cap="none" strike="noStrike">
              <a:solidFill>
                <a:srgbClr val="000000"/>
              </a:solidFill>
              <a:latin typeface="Sora"/>
              <a:ea typeface="Sora"/>
              <a:cs typeface="Sora"/>
              <a:sym typeface="Sora"/>
            </a:endParaRPr>
          </a:p>
        </p:txBody>
      </p:sp>
      <p:sp>
        <p:nvSpPr>
          <p:cNvPr id="1220" name="Google Shape;1220;p14"/>
          <p:cNvSpPr txBox="1"/>
          <p:nvPr/>
        </p:nvSpPr>
        <p:spPr>
          <a:xfrm>
            <a:off x="5173448" y="2619155"/>
            <a:ext cx="2039400" cy="6024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1300"/>
              <a:buFont typeface="Arial"/>
              <a:buNone/>
            </a:pPr>
            <a:r>
              <a:rPr b="1" i="0" lang="en-US" sz="1300" u="none" cap="none" strike="noStrike">
                <a:solidFill>
                  <a:srgbClr val="FFFFFF"/>
                </a:solidFill>
                <a:latin typeface="Rubik"/>
                <a:ea typeface="Rubik"/>
                <a:cs typeface="Rubik"/>
                <a:sym typeface="Rubik"/>
              </a:rPr>
              <a:t>Programmatic</a:t>
            </a:r>
            <a:br>
              <a:rPr b="1" i="0" lang="en-US" sz="1300" u="none" cap="none" strike="noStrike">
                <a:solidFill>
                  <a:srgbClr val="FFFFFF"/>
                </a:solidFill>
                <a:latin typeface="Rubik"/>
                <a:ea typeface="Rubik"/>
                <a:cs typeface="Rubik"/>
                <a:sym typeface="Rubik"/>
              </a:rPr>
            </a:br>
            <a:r>
              <a:rPr b="1" i="0" lang="en-US" sz="1300" u="none" cap="none" strike="noStrike">
                <a:solidFill>
                  <a:srgbClr val="FFFFFF"/>
                </a:solidFill>
                <a:latin typeface="Rubik"/>
                <a:ea typeface="Rubik"/>
                <a:cs typeface="Rubik"/>
                <a:sym typeface="Rubik"/>
              </a:rPr>
              <a:t>Security Awareness</a:t>
            </a:r>
            <a:br>
              <a:rPr b="1" i="0" lang="en-US" sz="1300" u="none" cap="none" strike="noStrike">
                <a:solidFill>
                  <a:srgbClr val="FFFFFF"/>
                </a:solidFill>
                <a:latin typeface="Rubik"/>
                <a:ea typeface="Rubik"/>
                <a:cs typeface="Rubik"/>
                <a:sym typeface="Rubik"/>
              </a:rPr>
            </a:br>
            <a:r>
              <a:rPr b="1" i="0" lang="en-US" sz="1300" u="none" cap="none" strike="noStrike">
                <a:solidFill>
                  <a:srgbClr val="FFFFFF"/>
                </a:solidFill>
                <a:latin typeface="Rubik"/>
                <a:ea typeface="Rubik"/>
                <a:cs typeface="Rubik"/>
                <a:sym typeface="Rubik"/>
              </a:rPr>
              <a:t>&amp; Behavior</a:t>
            </a:r>
            <a:endParaRPr b="1" i="0" sz="1300" u="none" cap="none" strike="noStrike">
              <a:solidFill>
                <a:srgbClr val="FFFFFF"/>
              </a:solidFill>
              <a:latin typeface="Rubik"/>
              <a:ea typeface="Rubik"/>
              <a:cs typeface="Rubik"/>
              <a:sym typeface="Rubik"/>
            </a:endParaRPr>
          </a:p>
        </p:txBody>
      </p:sp>
      <p:sp>
        <p:nvSpPr>
          <p:cNvPr id="1221" name="Google Shape;1221;p14"/>
          <p:cNvSpPr txBox="1"/>
          <p:nvPr/>
        </p:nvSpPr>
        <p:spPr>
          <a:xfrm>
            <a:off x="7323888" y="2705065"/>
            <a:ext cx="2050200" cy="4323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1300"/>
              <a:buFont typeface="Arial"/>
              <a:buNone/>
            </a:pPr>
            <a:r>
              <a:rPr b="1" i="0" lang="en-US" sz="1300" u="none" cap="none" strike="noStrike">
                <a:solidFill>
                  <a:srgbClr val="FFFFFF"/>
                </a:solidFill>
                <a:latin typeface="Rubik"/>
                <a:ea typeface="Rubik"/>
                <a:cs typeface="Rubik"/>
                <a:sym typeface="Rubik"/>
              </a:rPr>
              <a:t>Security Behavior</a:t>
            </a:r>
            <a:br>
              <a:rPr b="1" i="0" lang="en-US" sz="1300" u="none" cap="none" strike="noStrike">
                <a:solidFill>
                  <a:srgbClr val="FFFFFF"/>
                </a:solidFill>
                <a:latin typeface="Rubik"/>
                <a:ea typeface="Rubik"/>
                <a:cs typeface="Rubik"/>
                <a:sym typeface="Rubik"/>
              </a:rPr>
            </a:br>
            <a:r>
              <a:rPr b="1" i="0" lang="en-US" sz="1300" u="none" cap="none" strike="noStrike">
                <a:solidFill>
                  <a:srgbClr val="FFFFFF"/>
                </a:solidFill>
                <a:latin typeface="Rubik"/>
                <a:ea typeface="Rubik"/>
                <a:cs typeface="Rubik"/>
                <a:sym typeface="Rubik"/>
              </a:rPr>
              <a:t>Management</a:t>
            </a:r>
            <a:endParaRPr b="1" i="0" sz="1300" u="none" cap="none" strike="noStrike">
              <a:solidFill>
                <a:srgbClr val="FFFFFF"/>
              </a:solidFill>
              <a:latin typeface="Rubik"/>
              <a:ea typeface="Rubik"/>
              <a:cs typeface="Rubik"/>
              <a:sym typeface="Rubik"/>
            </a:endParaRPr>
          </a:p>
        </p:txBody>
      </p:sp>
      <p:sp>
        <p:nvSpPr>
          <p:cNvPr id="1222" name="Google Shape;1222;p14"/>
          <p:cNvSpPr txBox="1"/>
          <p:nvPr/>
        </p:nvSpPr>
        <p:spPr>
          <a:xfrm>
            <a:off x="9485022" y="2696100"/>
            <a:ext cx="2039400" cy="4323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Clr>
                <a:srgbClr val="000000"/>
              </a:buClr>
              <a:buSzPts val="1300"/>
              <a:buFont typeface="Arial"/>
              <a:buNone/>
            </a:pPr>
            <a:r>
              <a:rPr b="1" i="0" lang="en-US" sz="1300" u="none" cap="none" strike="noStrike">
                <a:solidFill>
                  <a:srgbClr val="FFFFFF"/>
                </a:solidFill>
                <a:latin typeface="Rubik"/>
                <a:ea typeface="Rubik"/>
                <a:cs typeface="Rubik"/>
                <a:sym typeface="Rubik"/>
              </a:rPr>
              <a:t>Sustainable</a:t>
            </a:r>
            <a:br>
              <a:rPr b="1" i="0" lang="en-US" sz="1300" u="none" cap="none" strike="noStrike">
                <a:solidFill>
                  <a:srgbClr val="FFFFFF"/>
                </a:solidFill>
                <a:latin typeface="Rubik"/>
                <a:ea typeface="Rubik"/>
                <a:cs typeface="Rubik"/>
                <a:sym typeface="Rubik"/>
              </a:rPr>
            </a:br>
            <a:r>
              <a:rPr b="1" i="0" lang="en-US" sz="1300" u="none" cap="none" strike="noStrike">
                <a:solidFill>
                  <a:srgbClr val="FFFFFF"/>
                </a:solidFill>
                <a:latin typeface="Rubik"/>
                <a:ea typeface="Rubik"/>
                <a:cs typeface="Rubik"/>
                <a:sym typeface="Rubik"/>
              </a:rPr>
              <a:t>Security Culture</a:t>
            </a:r>
            <a:endParaRPr b="1" i="0" sz="1300" u="none" cap="none" strike="noStrike">
              <a:solidFill>
                <a:srgbClr val="FFFFFF"/>
              </a:solidFill>
              <a:latin typeface="Rubik"/>
              <a:ea typeface="Rubik"/>
              <a:cs typeface="Rubik"/>
              <a:sym typeface="Rubik"/>
            </a:endParaRPr>
          </a:p>
        </p:txBody>
      </p:sp>
      <p:sp>
        <p:nvSpPr>
          <p:cNvPr id="1223" name="Google Shape;1223;p14"/>
          <p:cNvSpPr txBox="1"/>
          <p:nvPr/>
        </p:nvSpPr>
        <p:spPr>
          <a:xfrm>
            <a:off x="941294" y="2172296"/>
            <a:ext cx="1855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Sora"/>
                <a:ea typeface="Sora"/>
                <a:cs typeface="Sora"/>
                <a:sym typeface="Sora"/>
              </a:rPr>
              <a:t>LEVEL 1</a:t>
            </a:r>
            <a:endParaRPr b="1" i="0" sz="1400" u="none" cap="none" strike="noStrike">
              <a:solidFill>
                <a:srgbClr val="595959"/>
              </a:solidFill>
              <a:latin typeface="Sora"/>
              <a:ea typeface="Sora"/>
              <a:cs typeface="Sora"/>
              <a:sym typeface="Sora"/>
            </a:endParaRPr>
          </a:p>
        </p:txBody>
      </p:sp>
      <p:sp>
        <p:nvSpPr>
          <p:cNvPr id="1224" name="Google Shape;1224;p14"/>
          <p:cNvSpPr txBox="1"/>
          <p:nvPr/>
        </p:nvSpPr>
        <p:spPr>
          <a:xfrm>
            <a:off x="3095214" y="2172296"/>
            <a:ext cx="1855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Sora"/>
                <a:ea typeface="Sora"/>
                <a:cs typeface="Sora"/>
                <a:sym typeface="Sora"/>
              </a:rPr>
              <a:t>LEVEL 2</a:t>
            </a:r>
            <a:endParaRPr b="1" i="0" sz="1400" u="none" cap="none" strike="noStrike">
              <a:solidFill>
                <a:srgbClr val="595959"/>
              </a:solidFill>
              <a:latin typeface="Sora"/>
              <a:ea typeface="Sora"/>
              <a:cs typeface="Sora"/>
              <a:sym typeface="Sora"/>
            </a:endParaRPr>
          </a:p>
        </p:txBody>
      </p:sp>
      <p:sp>
        <p:nvSpPr>
          <p:cNvPr id="1225" name="Google Shape;1225;p14"/>
          <p:cNvSpPr txBox="1"/>
          <p:nvPr/>
        </p:nvSpPr>
        <p:spPr>
          <a:xfrm>
            <a:off x="5262282" y="2172296"/>
            <a:ext cx="1855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Sora"/>
                <a:ea typeface="Sora"/>
                <a:cs typeface="Sora"/>
                <a:sym typeface="Sora"/>
              </a:rPr>
              <a:t>LEVEL 3</a:t>
            </a:r>
            <a:endParaRPr b="1" i="0" sz="1400" u="none" cap="none" strike="noStrike">
              <a:solidFill>
                <a:srgbClr val="595959"/>
              </a:solidFill>
              <a:latin typeface="Sora"/>
              <a:ea typeface="Sora"/>
              <a:cs typeface="Sora"/>
              <a:sym typeface="Sora"/>
            </a:endParaRPr>
          </a:p>
        </p:txBody>
      </p:sp>
      <p:sp>
        <p:nvSpPr>
          <p:cNvPr id="1226" name="Google Shape;1226;p14"/>
          <p:cNvSpPr txBox="1"/>
          <p:nvPr/>
        </p:nvSpPr>
        <p:spPr>
          <a:xfrm>
            <a:off x="7408432" y="2172296"/>
            <a:ext cx="1855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Sora"/>
                <a:ea typeface="Sora"/>
                <a:cs typeface="Sora"/>
                <a:sym typeface="Sora"/>
              </a:rPr>
              <a:t>LEVEL 4</a:t>
            </a:r>
            <a:endParaRPr b="1" i="0" sz="1400" u="none" cap="none" strike="noStrike">
              <a:solidFill>
                <a:srgbClr val="595959"/>
              </a:solidFill>
              <a:latin typeface="Sora"/>
              <a:ea typeface="Sora"/>
              <a:cs typeface="Sora"/>
              <a:sym typeface="Sora"/>
            </a:endParaRPr>
          </a:p>
        </p:txBody>
      </p:sp>
      <p:sp>
        <p:nvSpPr>
          <p:cNvPr id="1227" name="Google Shape;1227;p14"/>
          <p:cNvSpPr txBox="1"/>
          <p:nvPr/>
        </p:nvSpPr>
        <p:spPr>
          <a:xfrm>
            <a:off x="9574305" y="2172296"/>
            <a:ext cx="1855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Sora"/>
                <a:ea typeface="Sora"/>
                <a:cs typeface="Sora"/>
                <a:sym typeface="Sora"/>
              </a:rPr>
              <a:t>LEVEL 5</a:t>
            </a:r>
            <a:endParaRPr b="1" i="0" sz="1400" u="none" cap="none" strike="noStrike">
              <a:solidFill>
                <a:srgbClr val="595959"/>
              </a:solidFill>
              <a:latin typeface="Sora"/>
              <a:ea typeface="Sora"/>
              <a:cs typeface="Sora"/>
              <a:sym typeface="Sora"/>
            </a:endParaRPr>
          </a:p>
        </p:txBody>
      </p:sp>
      <p:sp>
        <p:nvSpPr>
          <p:cNvPr id="1228" name="Google Shape;1228;p14"/>
          <p:cNvSpPr txBox="1"/>
          <p:nvPr/>
        </p:nvSpPr>
        <p:spPr>
          <a:xfrm>
            <a:off x="2122840" y="5664633"/>
            <a:ext cx="8202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en-US" sz="1200" u="none" cap="none" strike="noStrike">
                <a:solidFill>
                  <a:srgbClr val="00293C"/>
                </a:solidFill>
                <a:latin typeface="Sora"/>
                <a:ea typeface="Sora"/>
                <a:cs typeface="Sora"/>
                <a:sym typeface="Sora"/>
              </a:rPr>
              <a:t>The dashed red line represents breach likelihood and relative cost remediation</a:t>
            </a:r>
            <a:endParaRPr b="0" i="0" sz="1200" u="none" cap="none" strike="noStrike">
              <a:solidFill>
                <a:srgbClr val="000000"/>
              </a:solidFill>
              <a:latin typeface="Sora"/>
              <a:ea typeface="Sora"/>
              <a:cs typeface="Sora"/>
              <a:sym typeface="Sora"/>
            </a:endParaRPr>
          </a:p>
        </p:txBody>
      </p:sp>
      <p:sp>
        <p:nvSpPr>
          <p:cNvPr id="1229" name="Google Shape;1229;p14"/>
          <p:cNvSpPr txBox="1"/>
          <p:nvPr/>
        </p:nvSpPr>
        <p:spPr>
          <a:xfrm>
            <a:off x="2122840" y="5957480"/>
            <a:ext cx="8202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en-US" sz="1200" u="none" cap="none" strike="noStrike">
                <a:solidFill>
                  <a:srgbClr val="00293C"/>
                </a:solidFill>
                <a:latin typeface="Sora"/>
                <a:ea typeface="Sora"/>
                <a:cs typeface="Sora"/>
                <a:sym typeface="Sora"/>
              </a:rPr>
              <a:t>The solid blue line represents awareness/culture maturity gains at each stage of the model</a:t>
            </a:r>
            <a:endParaRPr b="0" i="0" sz="1200" u="none" cap="none" strike="noStrike">
              <a:solidFill>
                <a:srgbClr val="000000"/>
              </a:solidFill>
              <a:latin typeface="Sora"/>
              <a:ea typeface="Sora"/>
              <a:cs typeface="Sora"/>
              <a:sym typeface="Sora"/>
            </a:endParaRPr>
          </a:p>
        </p:txBody>
      </p:sp>
      <p:sp>
        <p:nvSpPr>
          <p:cNvPr id="1230" name="Google Shape;1230;p14"/>
          <p:cNvSpPr txBox="1"/>
          <p:nvPr/>
        </p:nvSpPr>
        <p:spPr>
          <a:xfrm>
            <a:off x="9729921" y="5816899"/>
            <a:ext cx="17001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929292"/>
                </a:solidFill>
                <a:latin typeface="Sora"/>
                <a:ea typeface="Sora"/>
                <a:cs typeface="Sora"/>
                <a:sym typeface="Sora"/>
              </a:rPr>
              <a:t>Source: KnowBe4</a:t>
            </a:r>
            <a:endParaRPr b="0" i="0" sz="1400" u="none" cap="none" strike="noStrike">
              <a:solidFill>
                <a:srgbClr val="000000"/>
              </a:solidFill>
              <a:latin typeface="Sora"/>
              <a:ea typeface="Sora"/>
              <a:cs typeface="Sora"/>
              <a:sym typeface="Sora"/>
            </a:endParaRPr>
          </a:p>
        </p:txBody>
      </p:sp>
      <p:pic>
        <p:nvPicPr>
          <p:cNvPr id="1231" name="Google Shape;1231;p14"/>
          <p:cNvPicPr preferRelativeResize="0"/>
          <p:nvPr/>
        </p:nvPicPr>
        <p:blipFill rotWithShape="1">
          <a:blip r:embed="rId4">
            <a:alphaModFix/>
          </a:blip>
          <a:srcRect b="0" l="0" r="0" t="0"/>
          <a:stretch/>
        </p:blipFill>
        <p:spPr>
          <a:xfrm>
            <a:off x="751393" y="5566072"/>
            <a:ext cx="1700079" cy="737534"/>
          </a:xfrm>
          <a:prstGeom prst="rect">
            <a:avLst/>
          </a:prstGeom>
          <a:noFill/>
          <a:ln>
            <a:noFill/>
          </a:ln>
        </p:spPr>
      </p:pic>
      <p:sp>
        <p:nvSpPr>
          <p:cNvPr id="1232" name="Google Shape;1232;p14"/>
          <p:cNvSpPr txBox="1"/>
          <p:nvPr>
            <p:ph idx="12" type="sldNum"/>
          </p:nvPr>
        </p:nvSpPr>
        <p:spPr>
          <a:xfrm>
            <a:off x="11501200" y="6209733"/>
            <a:ext cx="487500" cy="48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93C"/>
              </a:buClr>
              <a:buSzPts val="1333"/>
              <a:buFont typeface="Sora"/>
              <a:buNone/>
            </a:pPr>
            <a:fld id="{00000000-1234-1234-1234-123412341234}" type="slidenum">
              <a:rPr b="1" i="0" lang="en-US" sz="1333" u="none" cap="none" strike="noStrike">
                <a:solidFill>
                  <a:srgbClr val="00293C"/>
                </a:solidFill>
                <a:latin typeface="Sora"/>
                <a:ea typeface="Sora"/>
                <a:cs typeface="Sora"/>
                <a:sym typeface="Sora"/>
              </a:rPr>
              <a:t>‹#›</a:t>
            </a:fld>
            <a:endParaRPr b="1" i="0" sz="1333" u="none" cap="none" strike="noStrike">
              <a:solidFill>
                <a:srgbClr val="00293C"/>
              </a:solidFill>
              <a:latin typeface="Sora"/>
              <a:ea typeface="Sora"/>
              <a:cs typeface="Sora"/>
              <a:sym typeface="S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5"/>
          <p:cNvSpPr txBox="1"/>
          <p:nvPr>
            <p:ph idx="12" type="sldNum"/>
          </p:nvPr>
        </p:nvSpPr>
        <p:spPr>
          <a:xfrm>
            <a:off x="11501600" y="6209733"/>
            <a:ext cx="487600" cy="487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300"/>
              <a:buFont typeface="Sora"/>
              <a:buNone/>
            </a:pPr>
            <a:fld id="{00000000-1234-1234-1234-123412341234}" type="slidenum">
              <a:rPr lang="en-US"/>
              <a:t>‹#›</a:t>
            </a:fld>
            <a:endParaRPr/>
          </a:p>
        </p:txBody>
      </p:sp>
      <p:grpSp>
        <p:nvGrpSpPr>
          <p:cNvPr id="1238" name="Google Shape;1238;p15"/>
          <p:cNvGrpSpPr/>
          <p:nvPr/>
        </p:nvGrpSpPr>
        <p:grpSpPr>
          <a:xfrm>
            <a:off x="386489" y="347317"/>
            <a:ext cx="12307491" cy="5279987"/>
            <a:chOff x="386489" y="347317"/>
            <a:chExt cx="12307491" cy="5279987"/>
          </a:xfrm>
        </p:grpSpPr>
        <p:sp>
          <p:nvSpPr>
            <p:cNvPr id="1239" name="Google Shape;1239;p15"/>
            <p:cNvSpPr/>
            <p:nvPr/>
          </p:nvSpPr>
          <p:spPr>
            <a:xfrm>
              <a:off x="386489" y="3552514"/>
              <a:ext cx="2283088" cy="2074790"/>
            </a:xfrm>
            <a:prstGeom prst="rect">
              <a:avLst/>
            </a:prstGeom>
            <a:gradFill>
              <a:gsLst>
                <a:gs pos="0">
                  <a:srgbClr val="82898E"/>
                </a:gs>
                <a:gs pos="16000">
                  <a:srgbClr val="82898E"/>
                </a:gs>
                <a:gs pos="100000">
                  <a:srgbClr val="BBCBCE">
                    <a:alpha val="48235"/>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a"/>
                <a:ea typeface="Sora"/>
                <a:cs typeface="Sora"/>
                <a:sym typeface="Sora"/>
              </a:endParaRPr>
            </a:p>
          </p:txBody>
        </p:sp>
        <p:pic>
          <p:nvPicPr>
            <p:cNvPr descr="A map of the world&#10;&#10;AI-generated content may be incorrect." id="1240" name="Google Shape;1240;p15"/>
            <p:cNvPicPr preferRelativeResize="0"/>
            <p:nvPr/>
          </p:nvPicPr>
          <p:blipFill rotWithShape="1">
            <a:blip r:embed="rId3">
              <a:alphaModFix/>
            </a:blip>
            <a:srcRect b="0" l="0" r="0" t="0"/>
            <a:stretch/>
          </p:blipFill>
          <p:spPr>
            <a:xfrm>
              <a:off x="2934548" y="347317"/>
              <a:ext cx="9759432" cy="5165916"/>
            </a:xfrm>
            <a:prstGeom prst="rect">
              <a:avLst/>
            </a:prstGeom>
            <a:noFill/>
            <a:ln>
              <a:noFill/>
            </a:ln>
          </p:spPr>
        </p:pic>
        <p:sp>
          <p:nvSpPr>
            <p:cNvPr id="1241" name="Google Shape;1241;p15"/>
            <p:cNvSpPr/>
            <p:nvPr/>
          </p:nvSpPr>
          <p:spPr>
            <a:xfrm>
              <a:off x="9494831" y="3552514"/>
              <a:ext cx="2283088" cy="2074790"/>
            </a:xfrm>
            <a:prstGeom prst="rect">
              <a:avLst/>
            </a:prstGeom>
            <a:gradFill>
              <a:gsLst>
                <a:gs pos="0">
                  <a:srgbClr val="82898E"/>
                </a:gs>
                <a:gs pos="16000">
                  <a:srgbClr val="82898E"/>
                </a:gs>
                <a:gs pos="100000">
                  <a:srgbClr val="BBCBCE">
                    <a:alpha val="48235"/>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a"/>
                <a:ea typeface="Sora"/>
                <a:cs typeface="Sora"/>
                <a:sym typeface="Sora"/>
              </a:endParaRPr>
            </a:p>
          </p:txBody>
        </p:sp>
        <p:sp>
          <p:nvSpPr>
            <p:cNvPr id="1242" name="Google Shape;1242;p15"/>
            <p:cNvSpPr/>
            <p:nvPr/>
          </p:nvSpPr>
          <p:spPr>
            <a:xfrm>
              <a:off x="4950538" y="3552514"/>
              <a:ext cx="2283088" cy="2074790"/>
            </a:xfrm>
            <a:prstGeom prst="rect">
              <a:avLst/>
            </a:prstGeom>
            <a:gradFill>
              <a:gsLst>
                <a:gs pos="0">
                  <a:srgbClr val="767D83"/>
                </a:gs>
                <a:gs pos="8000">
                  <a:srgbClr val="767D83"/>
                </a:gs>
                <a:gs pos="100000">
                  <a:srgbClr val="D8D8D8">
                    <a:alpha val="48235"/>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a"/>
                <a:ea typeface="Sora"/>
                <a:cs typeface="Sora"/>
                <a:sym typeface="Sora"/>
              </a:endParaRPr>
            </a:p>
          </p:txBody>
        </p:sp>
        <p:sp>
          <p:nvSpPr>
            <p:cNvPr id="1243" name="Google Shape;1243;p15"/>
            <p:cNvSpPr/>
            <p:nvPr/>
          </p:nvSpPr>
          <p:spPr>
            <a:xfrm>
              <a:off x="2674277" y="1484573"/>
              <a:ext cx="2283088" cy="2074790"/>
            </a:xfrm>
            <a:prstGeom prst="rect">
              <a:avLst/>
            </a:prstGeom>
            <a:gradFill>
              <a:gsLst>
                <a:gs pos="0">
                  <a:srgbClr val="EF4523"/>
                </a:gs>
                <a:gs pos="50000">
                  <a:srgbClr val="EF4523"/>
                </a:gs>
                <a:gs pos="100000">
                  <a:srgbClr val="F15B13">
                    <a:alpha val="53725"/>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a"/>
                <a:ea typeface="Sora"/>
                <a:cs typeface="Sora"/>
                <a:sym typeface="Sora"/>
              </a:endParaRPr>
            </a:p>
          </p:txBody>
        </p:sp>
        <p:sp>
          <p:nvSpPr>
            <p:cNvPr id="1244" name="Google Shape;1244;p15"/>
            <p:cNvSpPr/>
            <p:nvPr/>
          </p:nvSpPr>
          <p:spPr>
            <a:xfrm>
              <a:off x="7229723" y="1484573"/>
              <a:ext cx="2265798" cy="2074790"/>
            </a:xfrm>
            <a:prstGeom prst="rect">
              <a:avLst/>
            </a:prstGeom>
            <a:gradFill>
              <a:gsLst>
                <a:gs pos="0">
                  <a:srgbClr val="EF4523"/>
                </a:gs>
                <a:gs pos="50000">
                  <a:srgbClr val="EF4523"/>
                </a:gs>
                <a:gs pos="100000">
                  <a:srgbClr val="F15B13">
                    <a:alpha val="53725"/>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a"/>
                <a:ea typeface="Sora"/>
                <a:cs typeface="Sora"/>
                <a:sym typeface="Sora"/>
              </a:endParaRPr>
            </a:p>
          </p:txBody>
        </p:sp>
        <p:sp>
          <p:nvSpPr>
            <p:cNvPr id="1245" name="Google Shape;1245;p15"/>
            <p:cNvSpPr txBox="1"/>
            <p:nvPr/>
          </p:nvSpPr>
          <p:spPr>
            <a:xfrm>
              <a:off x="512979" y="3872763"/>
              <a:ext cx="2109418"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Sora"/>
                  <a:ea typeface="Sora"/>
                  <a:cs typeface="Sora"/>
                  <a:sym typeface="Sora"/>
                </a:rPr>
                <a:t>Trusted by 47 of </a:t>
              </a:r>
              <a:br>
                <a:rPr b="0" i="0" lang="en-US" sz="1200" u="none" cap="none" strike="noStrike">
                  <a:solidFill>
                    <a:schemeClr val="lt1"/>
                  </a:solidFill>
                  <a:latin typeface="Sora"/>
                  <a:ea typeface="Sora"/>
                  <a:cs typeface="Sora"/>
                  <a:sym typeface="Sora"/>
                </a:rPr>
              </a:br>
              <a:r>
                <a:rPr b="0" i="0" lang="en-US" sz="1200" u="none" cap="none" strike="noStrike">
                  <a:solidFill>
                    <a:schemeClr val="lt1"/>
                  </a:solidFill>
                  <a:latin typeface="Sora"/>
                  <a:ea typeface="Sora"/>
                  <a:cs typeface="Sora"/>
                  <a:sym typeface="Sora"/>
                </a:rPr>
                <a:t>the world’s top 50 cybersecurity companies, and the largest human risk management platform</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Rubik"/>
                <a:ea typeface="Rubik"/>
                <a:cs typeface="Rubik"/>
                <a:sym typeface="Rubik"/>
              </a:endParaRPr>
            </a:p>
          </p:txBody>
        </p:sp>
        <p:sp>
          <p:nvSpPr>
            <p:cNvPr id="1246" name="Google Shape;1246;p15"/>
            <p:cNvSpPr txBox="1"/>
            <p:nvPr/>
          </p:nvSpPr>
          <p:spPr>
            <a:xfrm>
              <a:off x="2787113" y="1789858"/>
              <a:ext cx="2163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Sora"/>
                  <a:ea typeface="Sora"/>
                  <a:cs typeface="Sora"/>
                  <a:sym typeface="Sora"/>
                </a:rPr>
                <a:t>We help ~70,000 organizations build a strong security culture </a:t>
              </a:r>
              <a:br>
                <a:rPr b="0" i="0" lang="en-US" sz="1200" u="none" cap="none" strike="noStrike">
                  <a:solidFill>
                    <a:schemeClr val="lt1"/>
                  </a:solidFill>
                  <a:latin typeface="Sora"/>
                  <a:ea typeface="Sora"/>
                  <a:cs typeface="Sora"/>
                  <a:sym typeface="Sora"/>
                </a:rPr>
              </a:br>
              <a:r>
                <a:rPr b="0" i="0" lang="en-US" sz="1200" u="none" cap="none" strike="noStrike">
                  <a:solidFill>
                    <a:schemeClr val="lt1"/>
                  </a:solidFill>
                  <a:latin typeface="Sora"/>
                  <a:ea typeface="Sora"/>
                  <a:cs typeface="Sora"/>
                  <a:sym typeface="Sora"/>
                </a:rPr>
                <a:t>to manage the ongoing problem of social</a:t>
              </a:r>
              <a:br>
                <a:rPr b="0" i="0" lang="en-US" sz="1200" u="none" cap="none" strike="noStrike">
                  <a:solidFill>
                    <a:schemeClr val="lt1"/>
                  </a:solidFill>
                  <a:latin typeface="Sora"/>
                  <a:ea typeface="Sora"/>
                  <a:cs typeface="Sora"/>
                  <a:sym typeface="Sora"/>
                </a:rPr>
              </a:br>
              <a:r>
                <a:rPr b="0" i="0" lang="en-US" sz="1200" u="none" cap="none" strike="noStrike">
                  <a:solidFill>
                    <a:schemeClr val="lt1"/>
                  </a:solidFill>
                  <a:latin typeface="Sora"/>
                  <a:ea typeface="Sora"/>
                  <a:cs typeface="Sora"/>
                  <a:sym typeface="Sora"/>
                </a:rPr>
                <a:t>engineering and human risk</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Rubik"/>
                <a:ea typeface="Rubik"/>
                <a:cs typeface="Rubik"/>
                <a:sym typeface="Rubik"/>
              </a:endParaRPr>
            </a:p>
          </p:txBody>
        </p:sp>
        <p:sp>
          <p:nvSpPr>
            <p:cNvPr id="1247" name="Google Shape;1247;p15"/>
            <p:cNvSpPr txBox="1"/>
            <p:nvPr/>
          </p:nvSpPr>
          <p:spPr>
            <a:xfrm>
              <a:off x="5199694" y="3869446"/>
              <a:ext cx="184247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Sora"/>
                  <a:ea typeface="Sora"/>
                  <a:cs typeface="Sora"/>
                  <a:sym typeface="Sora"/>
                </a:rPr>
                <a:t>CEO &amp; employees are industry veterans in cybersecurity</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Rubik"/>
                <a:ea typeface="Rubik"/>
                <a:cs typeface="Rubik"/>
                <a:sym typeface="Rubik"/>
              </a:endParaRPr>
            </a:p>
          </p:txBody>
        </p:sp>
        <p:sp>
          <p:nvSpPr>
            <p:cNvPr id="1248" name="Google Shape;1248;p15"/>
            <p:cNvSpPr txBox="1"/>
            <p:nvPr/>
          </p:nvSpPr>
          <p:spPr>
            <a:xfrm>
              <a:off x="7657796" y="1789858"/>
              <a:ext cx="169513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Sora"/>
                  <a:ea typeface="Sora"/>
                  <a:cs typeface="Sora"/>
                  <a:sym typeface="Sora"/>
                </a:rPr>
                <a:t>Global Sales,</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Sora"/>
                  <a:ea typeface="Sora"/>
                  <a:cs typeface="Sora"/>
                  <a:sym typeface="Sora"/>
                </a:rPr>
                <a:t>Courseware Development, Customer Success, and Technical Support teams worldwide</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Rubik"/>
                <a:ea typeface="Rubik"/>
                <a:cs typeface="Rubik"/>
                <a:sym typeface="Rubik"/>
              </a:endParaRPr>
            </a:p>
          </p:txBody>
        </p:sp>
        <p:sp>
          <p:nvSpPr>
            <p:cNvPr id="1249" name="Google Shape;1249;p15"/>
            <p:cNvSpPr txBox="1"/>
            <p:nvPr/>
          </p:nvSpPr>
          <p:spPr>
            <a:xfrm>
              <a:off x="9610068" y="3796567"/>
              <a:ext cx="21525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Sora"/>
                  <a:ea typeface="Sora"/>
                  <a:cs typeface="Sora"/>
                  <a:sym typeface="Sora"/>
                </a:rPr>
                <a:t>Offices in the USA, </a:t>
              </a:r>
              <a:br>
                <a:rPr b="0" i="0" lang="en-US" sz="1200" u="none" cap="none" strike="noStrike">
                  <a:solidFill>
                    <a:schemeClr val="lt1"/>
                  </a:solidFill>
                  <a:latin typeface="Sora"/>
                  <a:ea typeface="Sora"/>
                  <a:cs typeface="Sora"/>
                  <a:sym typeface="Sora"/>
                </a:rPr>
              </a:br>
              <a:r>
                <a:rPr b="0" i="0" lang="en-US" sz="1200" u="none" cap="none" strike="noStrike">
                  <a:solidFill>
                    <a:schemeClr val="lt1"/>
                  </a:solidFill>
                  <a:latin typeface="Sora"/>
                  <a:ea typeface="Sora"/>
                  <a:cs typeface="Sora"/>
                  <a:sym typeface="Sora"/>
                </a:rPr>
                <a:t>UK, Canada, France,</a:t>
              </a:r>
              <a:br>
                <a:rPr b="0" i="0" lang="en-US" sz="1200" u="none" cap="none" strike="noStrike">
                  <a:solidFill>
                    <a:schemeClr val="lt1"/>
                  </a:solidFill>
                  <a:latin typeface="Sora"/>
                  <a:ea typeface="Sora"/>
                  <a:cs typeface="Sora"/>
                  <a:sym typeface="Sora"/>
                </a:rPr>
              </a:br>
              <a:r>
                <a:rPr b="0" i="0" lang="en-US" sz="1200" u="none" cap="none" strike="noStrike">
                  <a:solidFill>
                    <a:schemeClr val="lt1"/>
                  </a:solidFill>
                  <a:latin typeface="Sora"/>
                  <a:ea typeface="Sora"/>
                  <a:cs typeface="Sora"/>
                  <a:sym typeface="Sora"/>
                </a:rPr>
                <a:t>Netherlands, India, Germany, South Africa, United Arab Emirates, Singapore, Japan, Australia, and Brazil</a:t>
              </a:r>
              <a:endParaRPr b="0" i="0" sz="1400" u="none" cap="none" strike="noStrike">
                <a:solidFill>
                  <a:srgbClr val="000000"/>
                </a:solidFill>
                <a:latin typeface="Sora"/>
                <a:ea typeface="Sora"/>
                <a:cs typeface="Sora"/>
                <a:sym typeface="Sor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Rubik"/>
                <a:ea typeface="Rubik"/>
                <a:cs typeface="Rubik"/>
                <a:sym typeface="Rubik"/>
              </a:endParaRPr>
            </a:p>
          </p:txBody>
        </p:sp>
        <p:grpSp>
          <p:nvGrpSpPr>
            <p:cNvPr id="1250" name="Google Shape;1250;p15"/>
            <p:cNvGrpSpPr/>
            <p:nvPr/>
          </p:nvGrpSpPr>
          <p:grpSpPr>
            <a:xfrm>
              <a:off x="9806993" y="2144005"/>
              <a:ext cx="1740216" cy="832403"/>
              <a:chOff x="9590570" y="2002857"/>
              <a:chExt cx="1740216" cy="832403"/>
            </a:xfrm>
          </p:grpSpPr>
          <p:sp>
            <p:nvSpPr>
              <p:cNvPr id="1251" name="Google Shape;1251;p15"/>
              <p:cNvSpPr txBox="1"/>
              <p:nvPr/>
            </p:nvSpPr>
            <p:spPr>
              <a:xfrm>
                <a:off x="9590570" y="2389024"/>
                <a:ext cx="1740216" cy="4462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50"/>
                  <a:buFont typeface="Arial"/>
                  <a:buNone/>
                </a:pPr>
                <a:r>
                  <a:rPr b="0" i="0" lang="en-US" sz="1150" u="none" cap="none" strike="noStrike">
                    <a:solidFill>
                      <a:schemeClr val="accent1"/>
                    </a:solidFill>
                    <a:latin typeface="Sora"/>
                    <a:ea typeface="Sora"/>
                    <a:cs typeface="Sora"/>
                    <a:sym typeface="Sora"/>
                  </a:rPr>
                  <a:t>Magic Quadrant Leader</a:t>
                </a:r>
                <a:endParaRPr b="0" i="0" sz="1400" u="none" cap="none" strike="noStrike">
                  <a:solidFill>
                    <a:srgbClr val="000000"/>
                  </a:solidFill>
                  <a:latin typeface="Sora"/>
                  <a:ea typeface="Sora"/>
                  <a:cs typeface="Sora"/>
                  <a:sym typeface="Sora"/>
                </a:endParaRPr>
              </a:p>
            </p:txBody>
          </p:sp>
          <p:pic>
            <p:nvPicPr>
              <p:cNvPr descr="A blue and black logo&#10;&#10;AI-generated content may be incorrect." id="1252" name="Google Shape;1252;p15"/>
              <p:cNvPicPr preferRelativeResize="0"/>
              <p:nvPr/>
            </p:nvPicPr>
            <p:blipFill rotWithShape="1">
              <a:blip r:embed="rId4">
                <a:alphaModFix/>
              </a:blip>
              <a:srcRect b="0" l="0" r="0" t="0"/>
              <a:stretch/>
            </p:blipFill>
            <p:spPr>
              <a:xfrm>
                <a:off x="9649116" y="2002857"/>
                <a:ext cx="1541673" cy="354103"/>
              </a:xfrm>
              <a:prstGeom prst="rect">
                <a:avLst/>
              </a:prstGeom>
              <a:noFill/>
              <a:ln>
                <a:noFill/>
              </a:ln>
            </p:spPr>
          </p:pic>
        </p:grpSp>
        <p:pic>
          <p:nvPicPr>
            <p:cNvPr id="1253" name="Google Shape;1253;p15"/>
            <p:cNvPicPr preferRelativeResize="0"/>
            <p:nvPr/>
          </p:nvPicPr>
          <p:blipFill rotWithShape="1">
            <a:blip r:embed="rId5">
              <a:alphaModFix/>
            </a:blip>
            <a:srcRect b="0" l="0" r="0" t="0"/>
            <a:stretch/>
          </p:blipFill>
          <p:spPr>
            <a:xfrm>
              <a:off x="7801552" y="3789336"/>
              <a:ext cx="1277749" cy="1658901"/>
            </a:xfrm>
            <a:prstGeom prst="rect">
              <a:avLst/>
            </a:prstGeom>
            <a:noFill/>
            <a:ln>
              <a:noFill/>
            </a:ln>
          </p:spPr>
        </p:pic>
        <p:sp>
          <p:nvSpPr>
            <p:cNvPr id="1254" name="Google Shape;1254;p15"/>
            <p:cNvSpPr/>
            <p:nvPr/>
          </p:nvSpPr>
          <p:spPr>
            <a:xfrm rot="5400000">
              <a:off x="1850433" y="2067081"/>
              <a:ext cx="272788" cy="235162"/>
            </a:xfrm>
            <a:prstGeom prst="triangle">
              <a:avLst>
                <a:gd fmla="val 50000" name="adj"/>
              </a:avLst>
            </a:prstGeom>
            <a:solidFill>
              <a:srgbClr val="9292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a"/>
                <a:ea typeface="Sora"/>
                <a:cs typeface="Sora"/>
                <a:sym typeface="Sora"/>
              </a:endParaRPr>
            </a:p>
          </p:txBody>
        </p:sp>
        <p:pic>
          <p:nvPicPr>
            <p:cNvPr id="1255" name="Google Shape;1255;p15"/>
            <p:cNvPicPr preferRelativeResize="0"/>
            <p:nvPr/>
          </p:nvPicPr>
          <p:blipFill rotWithShape="1">
            <a:blip r:embed="rId6">
              <a:alphaModFix/>
            </a:blip>
            <a:srcRect b="0" l="0" r="0" t="0"/>
            <a:stretch/>
          </p:blipFill>
          <p:spPr>
            <a:xfrm>
              <a:off x="5467388" y="1789858"/>
              <a:ext cx="1248448" cy="1452000"/>
            </a:xfrm>
            <a:prstGeom prst="rect">
              <a:avLst/>
            </a:prstGeom>
            <a:noFill/>
            <a:ln>
              <a:noFill/>
            </a:ln>
          </p:spPr>
        </p:pic>
        <p:sp>
          <p:nvSpPr>
            <p:cNvPr id="1256" name="Google Shape;1256;p15"/>
            <p:cNvSpPr txBox="1"/>
            <p:nvPr/>
          </p:nvSpPr>
          <p:spPr>
            <a:xfrm>
              <a:off x="386489" y="1976025"/>
              <a:ext cx="2456370" cy="10441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2"/>
                </a:buClr>
                <a:buSzPts val="3200"/>
                <a:buFont typeface="Rubik"/>
                <a:buNone/>
              </a:pPr>
              <a:r>
                <a:rPr b="0" i="0" lang="en-US" sz="2800" u="none" cap="none" strike="noStrike">
                  <a:solidFill>
                    <a:schemeClr val="dk1"/>
                  </a:solidFill>
                  <a:latin typeface="Sora"/>
                  <a:ea typeface="Sora"/>
                  <a:cs typeface="Sora"/>
                  <a:sym typeface="Sora"/>
                </a:rPr>
                <a:t>About KnowBe4</a:t>
              </a:r>
              <a:endParaRPr b="0" i="0" sz="1400" u="none" cap="none" strike="noStrike">
                <a:solidFill>
                  <a:srgbClr val="000000"/>
                </a:solidFill>
                <a:latin typeface="Arial"/>
                <a:ea typeface="Arial"/>
                <a:cs typeface="Arial"/>
                <a:sym typeface="Arial"/>
              </a:endParaRPr>
            </a:p>
          </p:txBody>
        </p:sp>
      </p:grpSp>
      <p:pic>
        <p:nvPicPr>
          <p:cNvPr id="1257" name="Google Shape;1257;p15"/>
          <p:cNvPicPr preferRelativeResize="0"/>
          <p:nvPr/>
        </p:nvPicPr>
        <p:blipFill rotWithShape="1">
          <a:blip r:embed="rId7">
            <a:alphaModFix/>
          </a:blip>
          <a:srcRect b="0" l="0" r="0" t="0"/>
          <a:stretch/>
        </p:blipFill>
        <p:spPr>
          <a:xfrm>
            <a:off x="2978900" y="3770150"/>
            <a:ext cx="1628550" cy="1628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7"/>
          <p:cNvSpPr txBox="1"/>
          <p:nvPr>
            <p:ph type="ctrTitle"/>
          </p:nvPr>
        </p:nvSpPr>
        <p:spPr>
          <a:xfrm>
            <a:off x="463296" y="1997467"/>
            <a:ext cx="6400800" cy="1839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90566"/>
              <a:buFont typeface="Play"/>
              <a:buNone/>
            </a:pPr>
            <a:r>
              <a:rPr b="1" lang="en-US" sz="5300">
                <a:solidFill>
                  <a:schemeClr val="dk1"/>
                </a:solidFill>
                <a:latin typeface="Sora"/>
                <a:ea typeface="Sora"/>
                <a:cs typeface="Sora"/>
                <a:sym typeface="Sora"/>
              </a:rPr>
              <a:t>HRM+ Platform –</a:t>
            </a:r>
            <a:endParaRPr b="1" sz="5300">
              <a:solidFill>
                <a:schemeClr val="dk1"/>
              </a:solidFill>
              <a:latin typeface="Sora"/>
              <a:ea typeface="Sora"/>
              <a:cs typeface="Sora"/>
              <a:sym typeface="Sora"/>
            </a:endParaRPr>
          </a:p>
          <a:p>
            <a:pPr indent="0" lvl="0" marL="0" rtl="0" algn="l">
              <a:lnSpc>
                <a:spcPct val="90000"/>
              </a:lnSpc>
              <a:spcBef>
                <a:spcPts val="0"/>
              </a:spcBef>
              <a:spcAft>
                <a:spcPts val="0"/>
              </a:spcAft>
              <a:buClr>
                <a:schemeClr val="lt1"/>
              </a:buClr>
              <a:buSzPct val="151048"/>
              <a:buFont typeface="Play"/>
              <a:buNone/>
            </a:pPr>
            <a:r>
              <a:rPr lang="en-US" sz="3177">
                <a:solidFill>
                  <a:schemeClr val="dk1"/>
                </a:solidFill>
                <a:latin typeface="Sora"/>
                <a:ea typeface="Sora"/>
                <a:cs typeface="Sora"/>
                <a:sym typeface="Sora"/>
              </a:rPr>
              <a:t>AI-Driven ‘Best in Suite’ Platform for Human Risk Management</a:t>
            </a:r>
            <a:endParaRPr sz="3177">
              <a:solidFill>
                <a:schemeClr val="dk1"/>
              </a:solidFill>
              <a:latin typeface="Sora"/>
              <a:ea typeface="Sora"/>
              <a:cs typeface="Sora"/>
              <a:sym typeface="Sor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293C"/>
      </a:dk1>
      <a:lt1>
        <a:srgbClr val="FFFFFF"/>
      </a:lt1>
      <a:dk2>
        <a:srgbClr val="391621"/>
      </a:dk2>
      <a:lt2>
        <a:srgbClr val="BBCBCE"/>
      </a:lt2>
      <a:accent1>
        <a:srgbClr val="EF4523"/>
      </a:accent1>
      <a:accent2>
        <a:srgbClr val="101820"/>
      </a:accent2>
      <a:accent3>
        <a:srgbClr val="391621"/>
      </a:accent3>
      <a:accent4>
        <a:srgbClr val="00293C"/>
      </a:accent4>
      <a:accent5>
        <a:srgbClr val="3A2A68"/>
      </a:accent5>
      <a:accent6>
        <a:srgbClr val="EDF1F2"/>
      </a:accent6>
      <a:hlink>
        <a:srgbClr val="DC33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2025-08-26T20:38:44Z</dcterms:created>
  <dc:creator>SRS Web</dc:creator>
</cp:coreProperties>
</file>